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77" r:id="rId6"/>
    <p:sldId id="260" r:id="rId7"/>
    <p:sldId id="276" r:id="rId8"/>
    <p:sldId id="272" r:id="rId9"/>
    <p:sldId id="275" r:id="rId10"/>
    <p:sldId id="270" r:id="rId11"/>
    <p:sldId id="278" r:id="rId12"/>
    <p:sldId id="281" r:id="rId13"/>
    <p:sldId id="286" r:id="rId14"/>
    <p:sldId id="271" r:id="rId15"/>
    <p:sldId id="261" r:id="rId16"/>
    <p:sldId id="273" r:id="rId17"/>
    <p:sldId id="285" r:id="rId18"/>
    <p:sldId id="280" r:id="rId19"/>
    <p:sldId id="279" r:id="rId20"/>
    <p:sldId id="289" r:id="rId21"/>
    <p:sldId id="267" r:id="rId22"/>
  </p:sldIdLst>
  <p:sldSz cx="12192000" cy="6858000"/>
  <p:notesSz cx="6858000" cy="9144000"/>
  <p:embeddedFontLst>
    <p:embeddedFont>
      <p:font typeface="08서울남산체 EB" panose="02020603020101020101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배달의민족 도현" panose="020B0600000101010101" pitchFamily="50" charset="-127"/>
      <p:regular r:id="rId26"/>
    </p:embeddedFont>
    <p:embeddedFont>
      <p:font typeface="배달의민족 주아" panose="02020603020101020101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335"/>
    <a:srgbClr val="FFBB1B"/>
    <a:srgbClr val="34A668"/>
    <a:srgbClr val="427FED"/>
    <a:srgbClr val="FDDC4F"/>
    <a:srgbClr val="C3C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80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90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81727-FE5F-461B-8C0F-4CFB79CD5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FC1B49-88BA-473F-A0DC-A2E165411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70517B-6E4C-40A6-9319-9CB95F1D4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1D17-D9E5-493B-961E-42705CEF5ACA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B83EE-3FD2-4DD1-B391-2B427A2A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2CE5F-BB50-4FA2-AC16-581DA59B7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07ECA-C7BE-4322-A9CA-F967FA235A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2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38DEA-716A-4D77-82B6-98B318E76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CFFBE9-7530-4400-8801-C27F17D9A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61DC74-0E4A-46D2-A3CE-64630F5BA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1D17-D9E5-493B-961E-42705CEF5ACA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79ACCF-CA13-4ABD-8A68-AD74AD38C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32749-7DC8-4AF8-B8C4-ADB9016D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07ECA-C7BE-4322-A9CA-F967FA235A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88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36ED4E-EF47-4CFD-94C4-63BF12F0DF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CEEED7-AF7B-463F-82D9-D25132ACD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AE1DD8-94C1-46C3-AC6C-E736B8613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1D17-D9E5-493B-961E-42705CEF5ACA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33131A-CB9E-4F09-BA43-B974AF70D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CC144B-A1FE-42B9-A820-50F69A771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07ECA-C7BE-4322-A9CA-F967FA235A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650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EE71E-A080-4A80-B68A-89A2982A8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1E05FA-291F-44CA-8855-9C0DCAD02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D5C59-5A2D-49DC-BF45-15C8C95C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1D17-D9E5-493B-961E-42705CEF5ACA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B775F1-7741-43BA-8B18-494F8E95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C8D2D7-DCBA-416D-BEB0-049F82AF5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07ECA-C7BE-4322-A9CA-F967FA235A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225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1AB26-7842-47C7-87B5-9B7DA0AF0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C3564F-7E24-4ECC-AF1C-DFE3690FB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69590-E2AC-47E3-9D41-C9BEBAE67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1D17-D9E5-493B-961E-42705CEF5ACA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E98482-2982-4B50-9C55-8D5DFB69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3F7B02-9D21-4B5B-80A4-6E69C46F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07ECA-C7BE-4322-A9CA-F967FA235A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681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0C426-5A38-4E91-BFDF-916E9B850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007CF1-D545-4D0E-87A6-EAF3B117F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8754AF-72FE-4C4D-B3CF-00A7FD4D3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7BB7A9-7458-4270-B175-3E1532C81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1D17-D9E5-493B-961E-42705CEF5ACA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99F630-8030-4287-8C5A-D69FC1FFA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58E0CA-706A-4A1E-B5DA-E01A98A3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07ECA-C7BE-4322-A9CA-F967FA235A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192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6DEC3-21A8-4002-93DD-9EF5D183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5F755-B899-4E92-A6C3-48B16A02B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CA0FFA-EE96-442C-BEE8-8654156C8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D6C45A2-F9B0-41FB-B4DA-C90F308BA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EB1E03-4383-454F-B7D9-0D50F47EB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1D17B0-CF41-45CC-BFF2-65DBCA4D1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1D17-D9E5-493B-961E-42705CEF5ACA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C88025-EED6-4AF3-8604-166B5712A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A8E00C-DFE8-4CE3-9E23-689A9769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07ECA-C7BE-4322-A9CA-F967FA235A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417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F4C82-EE1E-4478-A4C1-ED789F2B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891A5E-893A-4F5A-94C9-30BAD6DC2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1D17-D9E5-493B-961E-42705CEF5ACA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9D0090-C5DB-450E-B427-B132F3F40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E15E87-CCFE-440C-A7F2-A6E77A88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07ECA-C7BE-4322-A9CA-F967FA235A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968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20C8C4-8635-4093-B8F0-11CCE3E56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1D17-D9E5-493B-961E-42705CEF5ACA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A8A934-8E91-4433-9F10-2BFD17BC4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D90845-04BD-473D-810B-87F98DAE6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07ECA-C7BE-4322-A9CA-F967FA235A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73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1757C-1D0E-4A37-BABA-2EB17DBB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743017-5821-429F-9042-9A677AE5F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3896A5-ACDC-42E2-8E34-F0DC2F009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654AA6-86ED-479F-BB6F-E05F897D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1D17-D9E5-493B-961E-42705CEF5ACA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A0B8DE-5263-4A14-B64C-B54F9DE91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13ECB-59F9-4CC3-A917-1DC35792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07ECA-C7BE-4322-A9CA-F967FA235A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754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702570-DD8B-4E7C-A033-73461B14E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849EE6-8E45-4ABF-97AF-063307E0BB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403916-621D-435F-8E65-517FEB645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702271-C545-4759-9052-B83C6C5A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1D17-D9E5-493B-961E-42705CEF5ACA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9880A9-CC7D-46E4-B3FE-348DFCBC0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56BB11-F898-4715-A5FC-FA7BE29BA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07ECA-C7BE-4322-A9CA-F967FA235A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53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730969-F2DA-4044-984F-0A490F156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6A0537-359A-4E1F-B14C-FA2E1256F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E447C-F60F-4E05-8860-EF1A97D75F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11D17-D9E5-493B-961E-42705CEF5ACA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5D2ACD-E8DD-44E8-8197-FBB47E714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CD2F4F-2550-42ED-BE35-08BC3CFB6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07ECA-C7BE-4322-A9CA-F967FA235A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8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-0.15.1/reference/generated/scipy.spatial.KDTree.html#scipy-spatial-kdtre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.naver.com/PostView.nhn?blogId=laonple&amp;logNo=221207919855&amp;parentCategoryNo=&amp;categoryNo=41&amp;viewDate=&amp;isShowPopularPosts=false&amp;from=postView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ADE7A4EB-B190-4838-9140-F9FF24C222FF}"/>
              </a:ext>
            </a:extLst>
          </p:cNvPr>
          <p:cNvSpPr/>
          <p:nvPr/>
        </p:nvSpPr>
        <p:spPr>
          <a:xfrm flipV="1">
            <a:off x="0" y="-1"/>
            <a:ext cx="7495082" cy="5906125"/>
          </a:xfrm>
          <a:prstGeom prst="rtTriangle">
            <a:avLst/>
          </a:prstGeom>
          <a:solidFill>
            <a:srgbClr val="34A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6E3F6F69-3024-4084-932D-066D0BFD7518}"/>
              </a:ext>
            </a:extLst>
          </p:cNvPr>
          <p:cNvSpPr/>
          <p:nvPr/>
        </p:nvSpPr>
        <p:spPr>
          <a:xfrm>
            <a:off x="301134" y="2838450"/>
            <a:ext cx="8541482" cy="4019550"/>
          </a:xfrm>
          <a:custGeom>
            <a:avLst/>
            <a:gdLst>
              <a:gd name="connsiteX0" fmla="*/ 8411010 w 8541482"/>
              <a:gd name="connsiteY0" fmla="*/ 2404055 h 4019550"/>
              <a:gd name="connsiteX1" fmla="*/ 8481153 w 8541482"/>
              <a:gd name="connsiteY1" fmla="*/ 2455522 h 4019550"/>
              <a:gd name="connsiteX2" fmla="*/ 8468332 w 8541482"/>
              <a:gd name="connsiteY2" fmla="*/ 2467949 h 4019550"/>
              <a:gd name="connsiteX3" fmla="*/ 8499069 w 8541482"/>
              <a:gd name="connsiteY3" fmla="*/ 2506917 h 4019550"/>
              <a:gd name="connsiteX4" fmla="*/ 5134555 w 8541482"/>
              <a:gd name="connsiteY4" fmla="*/ 0 h 4019550"/>
              <a:gd name="connsiteX5" fmla="*/ 5139776 w 8541482"/>
              <a:gd name="connsiteY5" fmla="*/ 3832 h 4019550"/>
              <a:gd name="connsiteX6" fmla="*/ 5118932 w 8541482"/>
              <a:gd name="connsiteY6" fmla="*/ 21676 h 4019550"/>
              <a:gd name="connsiteX7" fmla="*/ 8541482 w 8541482"/>
              <a:gd name="connsiteY7" fmla="*/ 4019550 h 4019550"/>
              <a:gd name="connsiteX8" fmla="*/ 0 w 8541482"/>
              <a:gd name="connsiteY8" fmla="*/ 4019550 h 401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41482" h="4019550">
                <a:moveTo>
                  <a:pt x="8411010" y="2404055"/>
                </a:moveTo>
                <a:lnTo>
                  <a:pt x="8481153" y="2455522"/>
                </a:lnTo>
                <a:lnTo>
                  <a:pt x="8468332" y="2467949"/>
                </a:lnTo>
                <a:lnTo>
                  <a:pt x="8499069" y="2506917"/>
                </a:lnTo>
                <a:close/>
                <a:moveTo>
                  <a:pt x="5134555" y="0"/>
                </a:moveTo>
                <a:lnTo>
                  <a:pt x="5139776" y="3832"/>
                </a:lnTo>
                <a:lnTo>
                  <a:pt x="5118932" y="21676"/>
                </a:lnTo>
                <a:lnTo>
                  <a:pt x="8541482" y="4019550"/>
                </a:lnTo>
                <a:lnTo>
                  <a:pt x="0" y="40195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D6BDA05A-511D-47B6-92A0-6DB10362E095}"/>
              </a:ext>
            </a:extLst>
          </p:cNvPr>
          <p:cNvSpPr/>
          <p:nvPr/>
        </p:nvSpPr>
        <p:spPr>
          <a:xfrm rot="3104256">
            <a:off x="3799972" y="-2529867"/>
            <a:ext cx="951494" cy="11327107"/>
          </a:xfrm>
          <a:custGeom>
            <a:avLst/>
            <a:gdLst>
              <a:gd name="connsiteX0" fmla="*/ 0 w 951494"/>
              <a:gd name="connsiteY0" fmla="*/ 1206427 h 11327107"/>
              <a:gd name="connsiteX1" fmla="*/ 951494 w 951494"/>
              <a:gd name="connsiteY1" fmla="*/ 0 h 11327107"/>
              <a:gd name="connsiteX2" fmla="*/ 951494 w 951494"/>
              <a:gd name="connsiteY2" fmla="*/ 11074438 h 11327107"/>
              <a:gd name="connsiteX3" fmla="*/ 752217 w 951494"/>
              <a:gd name="connsiteY3" fmla="*/ 11327107 h 11327107"/>
              <a:gd name="connsiteX4" fmla="*/ 0 w 951494"/>
              <a:gd name="connsiteY4" fmla="*/ 10733844 h 1132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494" h="11327107">
                <a:moveTo>
                  <a:pt x="0" y="1206427"/>
                </a:moveTo>
                <a:lnTo>
                  <a:pt x="951494" y="0"/>
                </a:lnTo>
                <a:lnTo>
                  <a:pt x="951494" y="11074438"/>
                </a:lnTo>
                <a:lnTo>
                  <a:pt x="752217" y="11327107"/>
                </a:lnTo>
                <a:lnTo>
                  <a:pt x="0" y="10733844"/>
                </a:lnTo>
                <a:close/>
              </a:path>
            </a:pathLst>
          </a:custGeom>
          <a:solidFill>
            <a:srgbClr val="FDD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AFC7891D-0E11-4E45-8BF6-4EA0BC1E36FB}"/>
              </a:ext>
            </a:extLst>
          </p:cNvPr>
          <p:cNvSpPr/>
          <p:nvPr/>
        </p:nvSpPr>
        <p:spPr>
          <a:xfrm rot="19247381">
            <a:off x="7186745" y="1884923"/>
            <a:ext cx="951495" cy="5942910"/>
          </a:xfrm>
          <a:custGeom>
            <a:avLst/>
            <a:gdLst>
              <a:gd name="connsiteX0" fmla="*/ 951494 w 951495"/>
              <a:gd name="connsiteY0" fmla="*/ 0 h 5942910"/>
              <a:gd name="connsiteX1" fmla="*/ 951495 w 951495"/>
              <a:gd name="connsiteY1" fmla="*/ 5942910 h 5942910"/>
              <a:gd name="connsiteX2" fmla="*/ 0 w 951495"/>
              <a:gd name="connsiteY2" fmla="*/ 5166605 h 5942910"/>
              <a:gd name="connsiteX3" fmla="*/ 0 w 951495"/>
              <a:gd name="connsiteY3" fmla="*/ 0 h 594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495" h="5942910">
                <a:moveTo>
                  <a:pt x="951494" y="0"/>
                </a:moveTo>
                <a:lnTo>
                  <a:pt x="951495" y="5942910"/>
                </a:lnTo>
                <a:lnTo>
                  <a:pt x="0" y="5166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CBAF458-C037-4B43-BEA6-CFF13509D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087" y="1691399"/>
            <a:ext cx="902459" cy="15793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5E81D4-1924-488E-B448-581DAD50E045}"/>
              </a:ext>
            </a:extLst>
          </p:cNvPr>
          <p:cNvSpPr txBox="1"/>
          <p:nvPr/>
        </p:nvSpPr>
        <p:spPr>
          <a:xfrm>
            <a:off x="531862" y="719763"/>
            <a:ext cx="41665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Folium</a:t>
            </a:r>
            <a:r>
              <a:rPr lang="ko-KR" altLang="en-US" sz="4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을 이용한</a:t>
            </a:r>
            <a:endParaRPr lang="en-US" altLang="ko-KR" sz="4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교통사고 다발지역 </a:t>
            </a:r>
            <a:endParaRPr lang="en-US" altLang="ko-KR" sz="4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알림 시스템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659774-ABDC-433B-BFC3-25286D0E7494}"/>
              </a:ext>
            </a:extLst>
          </p:cNvPr>
          <p:cNvSpPr txBox="1"/>
          <p:nvPr/>
        </p:nvSpPr>
        <p:spPr>
          <a:xfrm>
            <a:off x="7437505" y="4848225"/>
            <a:ext cx="4344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산업경영시스템공학과</a:t>
            </a:r>
            <a:endParaRPr lang="en-US" altLang="ko-KR" sz="32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2014316033</a:t>
            </a:r>
          </a:p>
          <a:p>
            <a:pPr algn="r"/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이주현</a:t>
            </a:r>
          </a:p>
        </p:txBody>
      </p:sp>
    </p:spTree>
    <p:extLst>
      <p:ext uri="{BB962C8B-B14F-4D97-AF65-F5344CB8AC3E}">
        <p14:creationId xmlns:p14="http://schemas.microsoft.com/office/powerpoint/2010/main" val="2885543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C213073-3FD5-47D1-8873-E760AD129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443"/>
            <a:ext cx="12192000" cy="47531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912F60-0C42-451A-A871-D140F216DF3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93" y="392472"/>
            <a:ext cx="466059" cy="523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7E43B-DD27-414F-AF08-327A03651777}"/>
              </a:ext>
            </a:extLst>
          </p:cNvPr>
          <p:cNvSpPr txBox="1"/>
          <p:nvPr/>
        </p:nvSpPr>
        <p:spPr>
          <a:xfrm>
            <a:off x="1000605" y="392472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코드설명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2EC37E-4E81-4030-84A2-229642A8A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875" y="4905376"/>
            <a:ext cx="8953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912F60-0C42-451A-A871-D140F216DF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93" y="392472"/>
            <a:ext cx="466059" cy="523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7E43B-DD27-414F-AF08-327A03651777}"/>
              </a:ext>
            </a:extLst>
          </p:cNvPr>
          <p:cNvSpPr txBox="1"/>
          <p:nvPr/>
        </p:nvSpPr>
        <p:spPr>
          <a:xfrm>
            <a:off x="1000605" y="392472"/>
            <a:ext cx="5270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모델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(KD Tree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8FEF1-C231-4051-B740-E00291400331}"/>
              </a:ext>
            </a:extLst>
          </p:cNvPr>
          <p:cNvSpPr/>
          <p:nvPr/>
        </p:nvSpPr>
        <p:spPr>
          <a:xfrm>
            <a:off x="766552" y="1448485"/>
            <a:ext cx="8843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proximate_position</a:t>
            </a:r>
            <a:r>
              <a:rPr lang="ko-KR" altLang="en-US" dirty="0"/>
              <a:t>=position2[</a:t>
            </a:r>
            <a:r>
              <a:rPr lang="ko-KR" altLang="en-US" dirty="0" err="1"/>
              <a:t>spatial.KDTree</a:t>
            </a:r>
            <a:r>
              <a:rPr lang="ko-KR" altLang="en-US" dirty="0"/>
              <a:t>(position2).</a:t>
            </a:r>
            <a:r>
              <a:rPr lang="ko-KR" altLang="en-US" dirty="0" err="1"/>
              <a:t>query</a:t>
            </a:r>
            <a:r>
              <a:rPr lang="ko-KR" altLang="en-US" dirty="0"/>
              <a:t>(</a:t>
            </a:r>
            <a:r>
              <a:rPr lang="ko-KR" altLang="en-US" dirty="0" err="1"/>
              <a:t>current_position</a:t>
            </a:r>
            <a:r>
              <a:rPr lang="ko-KR" altLang="en-US" dirty="0"/>
              <a:t>)[1]]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B2486B9-A640-4604-B660-C28476502DC4}"/>
              </a:ext>
            </a:extLst>
          </p:cNvPr>
          <p:cNvGrpSpPr/>
          <p:nvPr/>
        </p:nvGrpSpPr>
        <p:grpSpPr>
          <a:xfrm>
            <a:off x="9243557" y="2595723"/>
            <a:ext cx="2590800" cy="2161788"/>
            <a:chOff x="9405482" y="238125"/>
            <a:chExt cx="2590800" cy="216178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73CA1EE-1733-489A-A389-45D6730C1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482" y="866388"/>
              <a:ext cx="2590800" cy="153352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B87298-C7F7-46DF-8352-B9FB5D3A0F36}"/>
                </a:ext>
              </a:extLst>
            </p:cNvPr>
            <p:cNvSpPr txBox="1"/>
            <p:nvPr/>
          </p:nvSpPr>
          <p:spPr>
            <a:xfrm>
              <a:off x="9477375" y="238125"/>
              <a:ext cx="221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position2</a:t>
              </a:r>
              <a:endParaRPr lang="ko-KR" altLang="en-US" sz="2400" dirty="0"/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2EC4B0A2-6174-4025-B6E7-B681994B401B}"/>
                </a:ext>
              </a:extLst>
            </p:cNvPr>
            <p:cNvCxnSpPr>
              <a:cxnSpLocks/>
              <a:stCxn id="7" idx="1"/>
              <a:endCxn id="6" idx="1"/>
            </p:cNvCxnSpPr>
            <p:nvPr/>
          </p:nvCxnSpPr>
          <p:spPr>
            <a:xfrm rot="10800000" flipV="1">
              <a:off x="9405483" y="468957"/>
              <a:ext cx="71893" cy="1164193"/>
            </a:xfrm>
            <a:prstGeom prst="bentConnector3">
              <a:avLst>
                <a:gd name="adj1" fmla="val 41797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066D4CC-3727-47D4-87F4-0E10E7DE6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" y="2305256"/>
            <a:ext cx="7324725" cy="401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2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912F60-0C42-451A-A871-D140F216DF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93" y="392472"/>
            <a:ext cx="466059" cy="523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7E43B-DD27-414F-AF08-327A03651777}"/>
              </a:ext>
            </a:extLst>
          </p:cNvPr>
          <p:cNvSpPr txBox="1"/>
          <p:nvPr/>
        </p:nvSpPr>
        <p:spPr>
          <a:xfrm>
            <a:off x="1000605" y="392472"/>
            <a:ext cx="5270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모델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(KD Tree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826E37-A27A-4EF1-B92A-DDB367459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370" y="2237422"/>
            <a:ext cx="78867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7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912F60-0C42-451A-A871-D140F216DF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93" y="392472"/>
            <a:ext cx="466059" cy="523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7E43B-DD27-414F-AF08-327A03651777}"/>
              </a:ext>
            </a:extLst>
          </p:cNvPr>
          <p:cNvSpPr txBox="1"/>
          <p:nvPr/>
        </p:nvSpPr>
        <p:spPr>
          <a:xfrm>
            <a:off x="1000605" y="392472"/>
            <a:ext cx="5270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모델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(KD Tree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C067E5-771C-482E-BA67-4D5F53804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5" y="1574800"/>
            <a:ext cx="5465140" cy="467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912F60-0C42-451A-A871-D140F216DF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93" y="392472"/>
            <a:ext cx="466059" cy="523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7E43B-DD27-414F-AF08-327A03651777}"/>
              </a:ext>
            </a:extLst>
          </p:cNvPr>
          <p:cNvSpPr txBox="1"/>
          <p:nvPr/>
        </p:nvSpPr>
        <p:spPr>
          <a:xfrm>
            <a:off x="1000605" y="392472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438843-658F-4A1F-8EF4-9E90AB1DD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48" y="1905000"/>
            <a:ext cx="3695700" cy="1314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A8FE17-3284-421E-9DDF-EAF9B4AAE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429000"/>
            <a:ext cx="120396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912F60-0C42-451A-A871-D140F216DF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93" y="392472"/>
            <a:ext cx="466059" cy="5232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E752041-72E7-4C57-9FD4-593B37B3D4E2}"/>
              </a:ext>
            </a:extLst>
          </p:cNvPr>
          <p:cNvSpPr txBox="1"/>
          <p:nvPr/>
        </p:nvSpPr>
        <p:spPr>
          <a:xfrm>
            <a:off x="1000605" y="392472"/>
            <a:ext cx="952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A0CDB5-540E-4E14-8B3C-FA055B573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95" y="2473188"/>
            <a:ext cx="11301410" cy="267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23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912F60-0C42-451A-A871-D140F216DF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93" y="392472"/>
            <a:ext cx="466059" cy="5232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E752041-72E7-4C57-9FD4-593B37B3D4E2}"/>
              </a:ext>
            </a:extLst>
          </p:cNvPr>
          <p:cNvSpPr txBox="1"/>
          <p:nvPr/>
        </p:nvSpPr>
        <p:spPr>
          <a:xfrm>
            <a:off x="1000605" y="392472"/>
            <a:ext cx="952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6AFECD-F12B-4A1A-9711-7ED0C2A47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857" y="1354175"/>
            <a:ext cx="9086850" cy="511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28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912F60-0C42-451A-A871-D140F216DF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93" y="392472"/>
            <a:ext cx="466059" cy="523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7E43B-DD27-414F-AF08-327A03651777}"/>
              </a:ext>
            </a:extLst>
          </p:cNvPr>
          <p:cNvSpPr txBox="1"/>
          <p:nvPr/>
        </p:nvSpPr>
        <p:spPr>
          <a:xfrm>
            <a:off x="1000605" y="392472"/>
            <a:ext cx="1311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496FE5-F6E5-452A-9AEB-F9483D1E0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899" y="1215033"/>
            <a:ext cx="8829675" cy="4966692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419A3FFD-9CA4-46D5-A2A2-882D7549C66E}"/>
              </a:ext>
            </a:extLst>
          </p:cNvPr>
          <p:cNvSpPr/>
          <p:nvPr/>
        </p:nvSpPr>
        <p:spPr>
          <a:xfrm>
            <a:off x="5691474" y="1724025"/>
            <a:ext cx="1318926" cy="412226"/>
          </a:xfrm>
          <a:custGeom>
            <a:avLst/>
            <a:gdLst>
              <a:gd name="connsiteX0" fmla="*/ 14001 w 1318926"/>
              <a:gd name="connsiteY0" fmla="*/ 123825 h 412226"/>
              <a:gd name="connsiteX1" fmla="*/ 61626 w 1318926"/>
              <a:gd name="connsiteY1" fmla="*/ 95250 h 412226"/>
              <a:gd name="connsiteX2" fmla="*/ 175926 w 1318926"/>
              <a:gd name="connsiteY2" fmla="*/ 66675 h 412226"/>
              <a:gd name="connsiteX3" fmla="*/ 233076 w 1318926"/>
              <a:gd name="connsiteY3" fmla="*/ 47625 h 412226"/>
              <a:gd name="connsiteX4" fmla="*/ 280701 w 1318926"/>
              <a:gd name="connsiteY4" fmla="*/ 38100 h 412226"/>
              <a:gd name="connsiteX5" fmla="*/ 309276 w 1318926"/>
              <a:gd name="connsiteY5" fmla="*/ 28575 h 412226"/>
              <a:gd name="connsiteX6" fmla="*/ 356901 w 1318926"/>
              <a:gd name="connsiteY6" fmla="*/ 19050 h 412226"/>
              <a:gd name="connsiteX7" fmla="*/ 423576 w 1318926"/>
              <a:gd name="connsiteY7" fmla="*/ 0 h 412226"/>
              <a:gd name="connsiteX8" fmla="*/ 585501 w 1318926"/>
              <a:gd name="connsiteY8" fmla="*/ 9525 h 412226"/>
              <a:gd name="connsiteX9" fmla="*/ 623601 w 1318926"/>
              <a:gd name="connsiteY9" fmla="*/ 19050 h 412226"/>
              <a:gd name="connsiteX10" fmla="*/ 976026 w 1318926"/>
              <a:gd name="connsiteY10" fmla="*/ 28575 h 412226"/>
              <a:gd name="connsiteX11" fmla="*/ 1023651 w 1318926"/>
              <a:gd name="connsiteY11" fmla="*/ 38100 h 412226"/>
              <a:gd name="connsiteX12" fmla="*/ 1061751 w 1318926"/>
              <a:gd name="connsiteY12" fmla="*/ 47625 h 412226"/>
              <a:gd name="connsiteX13" fmla="*/ 1118901 w 1318926"/>
              <a:gd name="connsiteY13" fmla="*/ 57150 h 412226"/>
              <a:gd name="connsiteX14" fmla="*/ 1176051 w 1318926"/>
              <a:gd name="connsiteY14" fmla="*/ 76200 h 412226"/>
              <a:gd name="connsiteX15" fmla="*/ 1223676 w 1318926"/>
              <a:gd name="connsiteY15" fmla="*/ 85725 h 412226"/>
              <a:gd name="connsiteX16" fmla="*/ 1252251 w 1318926"/>
              <a:gd name="connsiteY16" fmla="*/ 123825 h 412226"/>
              <a:gd name="connsiteX17" fmla="*/ 1280826 w 1318926"/>
              <a:gd name="connsiteY17" fmla="*/ 142875 h 412226"/>
              <a:gd name="connsiteX18" fmla="*/ 1290351 w 1318926"/>
              <a:gd name="connsiteY18" fmla="*/ 171450 h 412226"/>
              <a:gd name="connsiteX19" fmla="*/ 1318926 w 1318926"/>
              <a:gd name="connsiteY19" fmla="*/ 238125 h 412226"/>
              <a:gd name="connsiteX20" fmla="*/ 1271301 w 1318926"/>
              <a:gd name="connsiteY20" fmla="*/ 352425 h 412226"/>
              <a:gd name="connsiteX21" fmla="*/ 1185576 w 1318926"/>
              <a:gd name="connsiteY21" fmla="*/ 381000 h 412226"/>
              <a:gd name="connsiteX22" fmla="*/ 1157001 w 1318926"/>
              <a:gd name="connsiteY22" fmla="*/ 390525 h 412226"/>
              <a:gd name="connsiteX23" fmla="*/ 956976 w 1318926"/>
              <a:gd name="connsiteY23" fmla="*/ 400050 h 412226"/>
              <a:gd name="connsiteX24" fmla="*/ 623601 w 1318926"/>
              <a:gd name="connsiteY24" fmla="*/ 400050 h 412226"/>
              <a:gd name="connsiteX25" fmla="*/ 585501 w 1318926"/>
              <a:gd name="connsiteY25" fmla="*/ 390525 h 412226"/>
              <a:gd name="connsiteX26" fmla="*/ 471201 w 1318926"/>
              <a:gd name="connsiteY26" fmla="*/ 381000 h 412226"/>
              <a:gd name="connsiteX27" fmla="*/ 414051 w 1318926"/>
              <a:gd name="connsiteY27" fmla="*/ 371475 h 412226"/>
              <a:gd name="connsiteX28" fmla="*/ 385476 w 1318926"/>
              <a:gd name="connsiteY28" fmla="*/ 361950 h 412226"/>
              <a:gd name="connsiteX29" fmla="*/ 309276 w 1318926"/>
              <a:gd name="connsiteY29" fmla="*/ 352425 h 412226"/>
              <a:gd name="connsiteX30" fmla="*/ 271176 w 1318926"/>
              <a:gd name="connsiteY30" fmla="*/ 342900 h 412226"/>
              <a:gd name="connsiteX31" fmla="*/ 185451 w 1318926"/>
              <a:gd name="connsiteY31" fmla="*/ 323850 h 412226"/>
              <a:gd name="connsiteX32" fmla="*/ 156876 w 1318926"/>
              <a:gd name="connsiteY32" fmla="*/ 314325 h 412226"/>
              <a:gd name="connsiteX33" fmla="*/ 99726 w 1318926"/>
              <a:gd name="connsiteY33" fmla="*/ 304800 h 412226"/>
              <a:gd name="connsiteX34" fmla="*/ 42576 w 1318926"/>
              <a:gd name="connsiteY34" fmla="*/ 285750 h 412226"/>
              <a:gd name="connsiteX35" fmla="*/ 14001 w 1318926"/>
              <a:gd name="connsiteY35" fmla="*/ 276225 h 412226"/>
              <a:gd name="connsiteX36" fmla="*/ 14001 w 1318926"/>
              <a:gd name="connsiteY36" fmla="*/ 123825 h 41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18926" h="412226">
                <a:moveTo>
                  <a:pt x="14001" y="123825"/>
                </a:moveTo>
                <a:cubicBezTo>
                  <a:pt x="21939" y="93662"/>
                  <a:pt x="44772" y="102911"/>
                  <a:pt x="61626" y="95250"/>
                </a:cubicBezTo>
                <a:cubicBezTo>
                  <a:pt x="124973" y="66456"/>
                  <a:pt x="110630" y="82999"/>
                  <a:pt x="175926" y="66675"/>
                </a:cubicBezTo>
                <a:cubicBezTo>
                  <a:pt x="195407" y="61805"/>
                  <a:pt x="213385" y="51563"/>
                  <a:pt x="233076" y="47625"/>
                </a:cubicBezTo>
                <a:cubicBezTo>
                  <a:pt x="248951" y="44450"/>
                  <a:pt x="264995" y="42027"/>
                  <a:pt x="280701" y="38100"/>
                </a:cubicBezTo>
                <a:cubicBezTo>
                  <a:pt x="290441" y="35665"/>
                  <a:pt x="299536" y="31010"/>
                  <a:pt x="309276" y="28575"/>
                </a:cubicBezTo>
                <a:cubicBezTo>
                  <a:pt x="324982" y="24648"/>
                  <a:pt x="341097" y="22562"/>
                  <a:pt x="356901" y="19050"/>
                </a:cubicBezTo>
                <a:cubicBezTo>
                  <a:pt x="392781" y="11077"/>
                  <a:pt x="391755" y="10607"/>
                  <a:pt x="423576" y="0"/>
                </a:cubicBezTo>
                <a:cubicBezTo>
                  <a:pt x="477551" y="3175"/>
                  <a:pt x="531676" y="4399"/>
                  <a:pt x="585501" y="9525"/>
                </a:cubicBezTo>
                <a:cubicBezTo>
                  <a:pt x="598533" y="10766"/>
                  <a:pt x="610526" y="18412"/>
                  <a:pt x="623601" y="19050"/>
                </a:cubicBezTo>
                <a:cubicBezTo>
                  <a:pt x="740979" y="24776"/>
                  <a:pt x="858551" y="25400"/>
                  <a:pt x="976026" y="28575"/>
                </a:cubicBezTo>
                <a:cubicBezTo>
                  <a:pt x="991901" y="31750"/>
                  <a:pt x="1007847" y="34588"/>
                  <a:pt x="1023651" y="38100"/>
                </a:cubicBezTo>
                <a:cubicBezTo>
                  <a:pt x="1036430" y="40940"/>
                  <a:pt x="1048914" y="45058"/>
                  <a:pt x="1061751" y="47625"/>
                </a:cubicBezTo>
                <a:cubicBezTo>
                  <a:pt x="1080689" y="51413"/>
                  <a:pt x="1100165" y="52466"/>
                  <a:pt x="1118901" y="57150"/>
                </a:cubicBezTo>
                <a:cubicBezTo>
                  <a:pt x="1138382" y="62020"/>
                  <a:pt x="1156360" y="72262"/>
                  <a:pt x="1176051" y="76200"/>
                </a:cubicBezTo>
                <a:lnTo>
                  <a:pt x="1223676" y="85725"/>
                </a:lnTo>
                <a:cubicBezTo>
                  <a:pt x="1233201" y="98425"/>
                  <a:pt x="1241026" y="112600"/>
                  <a:pt x="1252251" y="123825"/>
                </a:cubicBezTo>
                <a:cubicBezTo>
                  <a:pt x="1260346" y="131920"/>
                  <a:pt x="1273675" y="133936"/>
                  <a:pt x="1280826" y="142875"/>
                </a:cubicBezTo>
                <a:cubicBezTo>
                  <a:pt x="1287098" y="150715"/>
                  <a:pt x="1286396" y="162222"/>
                  <a:pt x="1290351" y="171450"/>
                </a:cubicBezTo>
                <a:cubicBezTo>
                  <a:pt x="1325661" y="253840"/>
                  <a:pt x="1296588" y="171112"/>
                  <a:pt x="1318926" y="238125"/>
                </a:cubicBezTo>
                <a:cubicBezTo>
                  <a:pt x="1314114" y="266996"/>
                  <a:pt x="1310064" y="339504"/>
                  <a:pt x="1271301" y="352425"/>
                </a:cubicBezTo>
                <a:lnTo>
                  <a:pt x="1185576" y="381000"/>
                </a:lnTo>
                <a:cubicBezTo>
                  <a:pt x="1176051" y="384175"/>
                  <a:pt x="1167030" y="390047"/>
                  <a:pt x="1157001" y="390525"/>
                </a:cubicBezTo>
                <a:lnTo>
                  <a:pt x="956976" y="400050"/>
                </a:lnTo>
                <a:cubicBezTo>
                  <a:pt x="804406" y="417002"/>
                  <a:pt x="856132" y="415552"/>
                  <a:pt x="623601" y="400050"/>
                </a:cubicBezTo>
                <a:cubicBezTo>
                  <a:pt x="610539" y="399179"/>
                  <a:pt x="598491" y="392149"/>
                  <a:pt x="585501" y="390525"/>
                </a:cubicBezTo>
                <a:cubicBezTo>
                  <a:pt x="547564" y="385783"/>
                  <a:pt x="509199" y="385222"/>
                  <a:pt x="471201" y="381000"/>
                </a:cubicBezTo>
                <a:cubicBezTo>
                  <a:pt x="452006" y="378867"/>
                  <a:pt x="432904" y="375665"/>
                  <a:pt x="414051" y="371475"/>
                </a:cubicBezTo>
                <a:cubicBezTo>
                  <a:pt x="404250" y="369297"/>
                  <a:pt x="395354" y="363746"/>
                  <a:pt x="385476" y="361950"/>
                </a:cubicBezTo>
                <a:cubicBezTo>
                  <a:pt x="360291" y="357371"/>
                  <a:pt x="334525" y="356633"/>
                  <a:pt x="309276" y="352425"/>
                </a:cubicBezTo>
                <a:cubicBezTo>
                  <a:pt x="296363" y="350273"/>
                  <a:pt x="283955" y="345740"/>
                  <a:pt x="271176" y="342900"/>
                </a:cubicBezTo>
                <a:cubicBezTo>
                  <a:pt x="226982" y="333079"/>
                  <a:pt x="226103" y="335465"/>
                  <a:pt x="185451" y="323850"/>
                </a:cubicBezTo>
                <a:cubicBezTo>
                  <a:pt x="175797" y="321092"/>
                  <a:pt x="166677" y="316503"/>
                  <a:pt x="156876" y="314325"/>
                </a:cubicBezTo>
                <a:cubicBezTo>
                  <a:pt x="138023" y="310135"/>
                  <a:pt x="118462" y="309484"/>
                  <a:pt x="99726" y="304800"/>
                </a:cubicBezTo>
                <a:cubicBezTo>
                  <a:pt x="80245" y="299930"/>
                  <a:pt x="61626" y="292100"/>
                  <a:pt x="42576" y="285750"/>
                </a:cubicBezTo>
                <a:lnTo>
                  <a:pt x="14001" y="276225"/>
                </a:lnTo>
                <a:cubicBezTo>
                  <a:pt x="-13081" y="194978"/>
                  <a:pt x="6063" y="153988"/>
                  <a:pt x="14001" y="12382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794F9A-8C12-4B10-BC48-5E0E0CDBEDC0}"/>
              </a:ext>
            </a:extLst>
          </p:cNvPr>
          <p:cNvSpPr/>
          <p:nvPr/>
        </p:nvSpPr>
        <p:spPr>
          <a:xfrm>
            <a:off x="4859924" y="591205"/>
            <a:ext cx="247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http://ip-api.com/json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2215B9-181B-4FBD-93AD-927B67333239}"/>
              </a:ext>
            </a:extLst>
          </p:cNvPr>
          <p:cNvSpPr txBox="1"/>
          <p:nvPr/>
        </p:nvSpPr>
        <p:spPr>
          <a:xfrm>
            <a:off x="2552699" y="39243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근데 </a:t>
            </a:r>
            <a:r>
              <a:rPr lang="ko-KR" altLang="en-US" sz="48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그닥</a:t>
            </a:r>
            <a:r>
              <a:rPr lang="ko-KR" altLang="en-US" sz="4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정확하지는 않음</a:t>
            </a:r>
          </a:p>
        </p:txBody>
      </p:sp>
    </p:spTree>
    <p:extLst>
      <p:ext uri="{BB962C8B-B14F-4D97-AF65-F5344CB8AC3E}">
        <p14:creationId xmlns:p14="http://schemas.microsoft.com/office/powerpoint/2010/main" val="35840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3E92C81-7039-419F-8897-D5F10C255A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162175" y="0"/>
            <a:ext cx="10029825" cy="33647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912F60-0C42-451A-A871-D140F216DF3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93" y="392472"/>
            <a:ext cx="466059" cy="523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7E43B-DD27-414F-AF08-327A03651777}"/>
              </a:ext>
            </a:extLst>
          </p:cNvPr>
          <p:cNvSpPr txBox="1"/>
          <p:nvPr/>
        </p:nvSpPr>
        <p:spPr>
          <a:xfrm>
            <a:off x="1000605" y="392472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5BBF09-D3F0-43EB-9DF6-316F1585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405" y="3068067"/>
            <a:ext cx="7264470" cy="378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912F60-0C42-451A-A871-D140F216DF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93" y="392472"/>
            <a:ext cx="466059" cy="5232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E752041-72E7-4C57-9FD4-593B37B3D4E2}"/>
              </a:ext>
            </a:extLst>
          </p:cNvPr>
          <p:cNvSpPr txBox="1"/>
          <p:nvPr/>
        </p:nvSpPr>
        <p:spPr>
          <a:xfrm>
            <a:off x="1000605" y="392472"/>
            <a:ext cx="4564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공부해야 될 부분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8A0FA-0D8A-494D-8ED1-A01D1A38D977}"/>
              </a:ext>
            </a:extLst>
          </p:cNvPr>
          <p:cNvSpPr txBox="1"/>
          <p:nvPr/>
        </p:nvSpPr>
        <p:spPr>
          <a:xfrm>
            <a:off x="1123950" y="1504950"/>
            <a:ext cx="10553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웹페이지에 </a:t>
            </a:r>
            <a:r>
              <a:rPr lang="en-US" altLang="ko-KR" dirty="0"/>
              <a:t>geolocation API</a:t>
            </a:r>
            <a:r>
              <a:rPr lang="ko-KR" altLang="en-US" dirty="0"/>
              <a:t>를 이용해 현재의 위치와 지도</a:t>
            </a:r>
            <a:r>
              <a:rPr lang="en-US" altLang="ko-KR" dirty="0"/>
              <a:t>, </a:t>
            </a:r>
            <a:r>
              <a:rPr lang="ko-KR" altLang="en-US" dirty="0"/>
              <a:t>가까운 교통사고 다발지역 넣을 계획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Html</a:t>
            </a:r>
            <a:r>
              <a:rPr lang="ko-KR" altLang="en-US" dirty="0"/>
              <a:t> 안의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위도 경도 값 </a:t>
            </a:r>
            <a:r>
              <a:rPr lang="en-US" altLang="ko-KR" dirty="0"/>
              <a:t>python</a:t>
            </a:r>
            <a:r>
              <a:rPr lang="ko-KR" altLang="en-US" dirty="0"/>
              <a:t>으로  </a:t>
            </a:r>
            <a:r>
              <a:rPr lang="ko-KR" altLang="en-US" dirty="0" err="1"/>
              <a:t>받아오기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ACB3F7-2A36-4DD6-BA83-F1B2007DD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" y="2725775"/>
            <a:ext cx="6648450" cy="37397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C261F1-D94D-4D72-B2A9-D7A802EFF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909" y="2133600"/>
            <a:ext cx="4084016" cy="43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69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교통사고 이미지 검색결과&quot;">
            <a:extLst>
              <a:ext uri="{FF2B5EF4-FFF2-40B4-BE49-F238E27FC236}">
                <a16:creationId xmlns:a16="http://schemas.microsoft.com/office/drawing/2014/main" id="{645952EF-77DA-4B3E-AE59-83F1057F7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1"/>
            <a:ext cx="12276270" cy="684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71C764-2CF9-4117-9D95-4F84E71CA181}"/>
              </a:ext>
            </a:extLst>
          </p:cNvPr>
          <p:cNvSpPr/>
          <p:nvPr/>
        </p:nvSpPr>
        <p:spPr>
          <a:xfrm>
            <a:off x="3194201" y="0"/>
            <a:ext cx="9082069" cy="68652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B875B0-8D23-4D95-96D6-42DE245A2B1E}"/>
              </a:ext>
            </a:extLst>
          </p:cNvPr>
          <p:cNvSpPr txBox="1"/>
          <p:nvPr/>
        </p:nvSpPr>
        <p:spPr>
          <a:xfrm>
            <a:off x="5139433" y="1961868"/>
            <a:ext cx="41389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Table of Contents</a:t>
            </a:r>
            <a:endParaRPr lang="ko-KR" altLang="en-US" sz="40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7A3FEB5-202D-401E-861E-93F5BBF5F589}"/>
              </a:ext>
            </a:extLst>
          </p:cNvPr>
          <p:cNvGrpSpPr/>
          <p:nvPr/>
        </p:nvGrpSpPr>
        <p:grpSpPr>
          <a:xfrm>
            <a:off x="5444976" y="3202636"/>
            <a:ext cx="4140399" cy="2149182"/>
            <a:chOff x="7045176" y="2957952"/>
            <a:chExt cx="4140399" cy="214918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22EE09A-F213-416C-A2ED-8A4CB62B0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823" y="2957952"/>
              <a:ext cx="430618" cy="4835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E1053F0-0EA0-4A08-A8B0-35838E4AF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5176" y="3509799"/>
              <a:ext cx="444014" cy="48229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86F6B05-09ED-4D95-BCDB-FAE6ED868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5176" y="4060438"/>
              <a:ext cx="444014" cy="48229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23B498-C8F2-42CE-A94B-8D2DA3751A0C}"/>
                </a:ext>
              </a:extLst>
            </p:cNvPr>
            <p:cNvSpPr txBox="1"/>
            <p:nvPr/>
          </p:nvSpPr>
          <p:spPr>
            <a:xfrm>
              <a:off x="7485523" y="2971440"/>
              <a:ext cx="8435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목표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0AC112-F52B-4646-9822-ABCD43301618}"/>
                </a:ext>
              </a:extLst>
            </p:cNvPr>
            <p:cNvSpPr txBox="1"/>
            <p:nvPr/>
          </p:nvSpPr>
          <p:spPr>
            <a:xfrm>
              <a:off x="7485523" y="3472033"/>
              <a:ext cx="37000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코드 설명 </a:t>
              </a:r>
              <a:r>
                <a:rPr lang="en-US" altLang="ko-KR" sz="32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(+ </a:t>
              </a:r>
              <a:r>
                <a:rPr lang="ko-KR" altLang="en-US" sz="32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분석 모델</a:t>
              </a:r>
              <a:r>
                <a:rPr lang="en-US" altLang="ko-KR" sz="32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32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41EB98-12D5-480C-9B31-6FAA41A9E8F5}"/>
                </a:ext>
              </a:extLst>
            </p:cNvPr>
            <p:cNvSpPr txBox="1"/>
            <p:nvPr/>
          </p:nvSpPr>
          <p:spPr>
            <a:xfrm>
              <a:off x="7485523" y="4029916"/>
              <a:ext cx="86754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결과</a:t>
              </a:r>
              <a:endParaRPr lang="en-US" altLang="ko-KR" sz="32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endParaRPr lang="ko-KR" altLang="en-US" sz="32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EE16F8C-9C7B-4D8E-830A-ACF34EC1F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8282">
            <a:off x="9350587" y="1388383"/>
            <a:ext cx="624888" cy="10935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A3DD53-18C9-4013-8948-6238C029D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309" y="4868631"/>
            <a:ext cx="444014" cy="4822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B876FB-F219-454A-A4FE-5A66CBAA9475}"/>
              </a:ext>
            </a:extLst>
          </p:cNvPr>
          <p:cNvSpPr txBox="1"/>
          <p:nvPr/>
        </p:nvSpPr>
        <p:spPr>
          <a:xfrm>
            <a:off x="5885323" y="4856713"/>
            <a:ext cx="2585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3200" b="1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ko-KR" altLang="en-US" sz="32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82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912F60-0C42-451A-A871-D140F216DF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93" y="392472"/>
            <a:ext cx="466059" cy="5232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E752041-72E7-4C57-9FD4-593B37B3D4E2}"/>
              </a:ext>
            </a:extLst>
          </p:cNvPr>
          <p:cNvSpPr txBox="1"/>
          <p:nvPr/>
        </p:nvSpPr>
        <p:spPr>
          <a:xfrm>
            <a:off x="1000605" y="392472"/>
            <a:ext cx="1818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 출처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8A0FA-0D8A-494D-8ED1-A01D1A38D977}"/>
              </a:ext>
            </a:extLst>
          </p:cNvPr>
          <p:cNvSpPr txBox="1"/>
          <p:nvPr/>
        </p:nvSpPr>
        <p:spPr>
          <a:xfrm>
            <a:off x="1123950" y="1504950"/>
            <a:ext cx="10553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hlinkClick r:id="rId3"/>
              </a:rPr>
              <a:t>https://docs.scipy.org/doc/scipy-0.15.1/reference/generated/scipy.spatial.KDTree.html#scipy-spatial-kdtree</a:t>
            </a:r>
            <a:r>
              <a:rPr lang="en-US" altLang="ko-KR" dirty="0"/>
              <a:t>    (ppt11)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hlinkClick r:id="rId4"/>
              </a:rPr>
              <a:t>https://blog.naver.com/PostView.nhn?blogId=laonple&amp;logNo=221207919855&amp;parentCategoryNo=&amp;categoryNo=41&amp;viewDate=&amp;isShowPopularPosts=false&amp;from=postView</a:t>
            </a:r>
            <a:r>
              <a:rPr lang="en-US" altLang="ko-KR" dirty="0"/>
              <a:t> ppt(12-13)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7163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09A5908-CEF7-4933-9F57-E55D4C627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1" t="40962" r="26694" b="34297"/>
          <a:stretch/>
        </p:blipFill>
        <p:spPr>
          <a:xfrm>
            <a:off x="2650793" y="2934930"/>
            <a:ext cx="7504624" cy="245843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163EDE-BA49-4FBA-B751-6148B8D4CFB9}"/>
              </a:ext>
            </a:extLst>
          </p:cNvPr>
          <p:cNvGrpSpPr/>
          <p:nvPr/>
        </p:nvGrpSpPr>
        <p:grpSpPr>
          <a:xfrm>
            <a:off x="3723604" y="2921169"/>
            <a:ext cx="4744793" cy="1015663"/>
            <a:chOff x="3546624" y="1905504"/>
            <a:chExt cx="4744793" cy="101566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6BFD39A-5AE5-4CBC-9CA2-05D13A097EE6}"/>
                </a:ext>
              </a:extLst>
            </p:cNvPr>
            <p:cNvSpPr txBox="1"/>
            <p:nvPr/>
          </p:nvSpPr>
          <p:spPr>
            <a:xfrm>
              <a:off x="3546624" y="1905504"/>
              <a:ext cx="59503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rgbClr val="427FED"/>
                  </a:solidFill>
                </a:rPr>
                <a:t>T</a:t>
              </a:r>
              <a:endParaRPr lang="ko-KR" altLang="en-US" sz="6000">
                <a:solidFill>
                  <a:srgbClr val="427FED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116910-742E-46D2-B5ED-A92D15A6B145}"/>
                </a:ext>
              </a:extLst>
            </p:cNvPr>
            <p:cNvSpPr txBox="1"/>
            <p:nvPr/>
          </p:nvSpPr>
          <p:spPr>
            <a:xfrm>
              <a:off x="4024946" y="1905504"/>
              <a:ext cx="7425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rgbClr val="EA4335"/>
                  </a:solidFill>
                </a:rPr>
                <a:t>H</a:t>
              </a:r>
              <a:endParaRPr lang="ko-KR" altLang="en-US" sz="6000">
                <a:solidFill>
                  <a:srgbClr val="EA4335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D04E5C-D647-4CC5-B4E5-2AF7FB19F066}"/>
                </a:ext>
              </a:extLst>
            </p:cNvPr>
            <p:cNvSpPr txBox="1"/>
            <p:nvPr/>
          </p:nvSpPr>
          <p:spPr>
            <a:xfrm>
              <a:off x="4650744" y="1905504"/>
              <a:ext cx="69121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rgbClr val="FFBB1B"/>
                  </a:solidFill>
                </a:rPr>
                <a:t>A</a:t>
              </a:r>
              <a:endParaRPr lang="ko-KR" altLang="en-US" sz="6000">
                <a:solidFill>
                  <a:srgbClr val="FFBB1B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B7189F-E2E8-41CF-8F7B-ED8F8D10B8FF}"/>
                </a:ext>
              </a:extLst>
            </p:cNvPr>
            <p:cNvSpPr txBox="1"/>
            <p:nvPr/>
          </p:nvSpPr>
          <p:spPr>
            <a:xfrm>
              <a:off x="5225246" y="1905504"/>
              <a:ext cx="77296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rgbClr val="FFBB1B"/>
                  </a:solidFill>
                </a:rPr>
                <a:t>N</a:t>
              </a:r>
              <a:endParaRPr lang="ko-KR" altLang="en-US" sz="6000">
                <a:solidFill>
                  <a:srgbClr val="FFBB1B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67463F-D6D5-49B9-AE37-B5F5A0E0AB8B}"/>
                </a:ext>
              </a:extLst>
            </p:cNvPr>
            <p:cNvSpPr txBox="1"/>
            <p:nvPr/>
          </p:nvSpPr>
          <p:spPr>
            <a:xfrm>
              <a:off x="5881502" y="1905504"/>
              <a:ext cx="6383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rgbClr val="FFBB1B"/>
                  </a:solidFill>
                </a:rPr>
                <a:t>K</a:t>
              </a:r>
              <a:endParaRPr lang="ko-KR" altLang="en-US" sz="6000">
                <a:solidFill>
                  <a:srgbClr val="FFBB1B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A42F4E-28A6-4C3C-948E-871BA5357BFE}"/>
                </a:ext>
              </a:extLst>
            </p:cNvPr>
            <p:cNvSpPr txBox="1"/>
            <p:nvPr/>
          </p:nvSpPr>
          <p:spPr>
            <a:xfrm>
              <a:off x="6403105" y="1905504"/>
              <a:ext cx="61747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rgbClr val="427FED"/>
                  </a:solidFill>
                </a:rPr>
                <a:t>Y</a:t>
              </a:r>
              <a:endParaRPr lang="ko-KR" altLang="en-US" sz="6000">
                <a:solidFill>
                  <a:srgbClr val="427FED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A3FDD6-17C9-40CD-B402-17144ED427B0}"/>
                </a:ext>
              </a:extLst>
            </p:cNvPr>
            <p:cNvSpPr txBox="1"/>
            <p:nvPr/>
          </p:nvSpPr>
          <p:spPr>
            <a:xfrm>
              <a:off x="6903869" y="1905504"/>
              <a:ext cx="7793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rgbClr val="34A668"/>
                  </a:solidFill>
                </a:rPr>
                <a:t>O</a:t>
              </a:r>
              <a:endParaRPr lang="ko-KR" altLang="en-US" sz="6000">
                <a:solidFill>
                  <a:srgbClr val="34A668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10119-45EB-4EDE-9642-F79B090935F0}"/>
                </a:ext>
              </a:extLst>
            </p:cNvPr>
            <p:cNvSpPr txBox="1"/>
            <p:nvPr/>
          </p:nvSpPr>
          <p:spPr>
            <a:xfrm>
              <a:off x="7566539" y="1905504"/>
              <a:ext cx="72487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>
                  <a:solidFill>
                    <a:srgbClr val="EA4335"/>
                  </a:solidFill>
                </a:rPr>
                <a:t>U</a:t>
              </a:r>
              <a:endParaRPr lang="ko-KR" altLang="en-US" sz="6000">
                <a:solidFill>
                  <a:srgbClr val="EA433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692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3EC1DD5-D592-4D18-B823-FE282C8284F7}"/>
              </a:ext>
            </a:extLst>
          </p:cNvPr>
          <p:cNvSpPr/>
          <p:nvPr/>
        </p:nvSpPr>
        <p:spPr>
          <a:xfrm>
            <a:off x="1918457" y="541531"/>
            <a:ext cx="8561389" cy="5605389"/>
          </a:xfrm>
          <a:prstGeom prst="roundRect">
            <a:avLst>
              <a:gd name="adj" fmla="val 964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7C17BBB-0BB5-44BC-B29D-9A8AB0C7AF20}"/>
              </a:ext>
            </a:extLst>
          </p:cNvPr>
          <p:cNvSpPr/>
          <p:nvPr/>
        </p:nvSpPr>
        <p:spPr>
          <a:xfrm rot="355021">
            <a:off x="315632" y="933574"/>
            <a:ext cx="11624492" cy="5236915"/>
          </a:xfrm>
          <a:prstGeom prst="roundRect">
            <a:avLst>
              <a:gd name="adj" fmla="val 9646"/>
            </a:avLst>
          </a:prstGeom>
          <a:solidFill>
            <a:srgbClr val="EA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894D35B-1201-4717-A1EA-8A4DAB61DF27}"/>
              </a:ext>
            </a:extLst>
          </p:cNvPr>
          <p:cNvSpPr/>
          <p:nvPr/>
        </p:nvSpPr>
        <p:spPr>
          <a:xfrm rot="21300887">
            <a:off x="392207" y="873322"/>
            <a:ext cx="11524085" cy="5426460"/>
          </a:xfrm>
          <a:prstGeom prst="roundRect">
            <a:avLst>
              <a:gd name="adj" fmla="val 9646"/>
            </a:avLst>
          </a:prstGeom>
          <a:solidFill>
            <a:srgbClr val="FDD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6B84CE6-3033-430B-B499-DB3FC7DCF8FA}"/>
              </a:ext>
            </a:extLst>
          </p:cNvPr>
          <p:cNvSpPr/>
          <p:nvPr/>
        </p:nvSpPr>
        <p:spPr>
          <a:xfrm>
            <a:off x="173664" y="868169"/>
            <a:ext cx="11677650" cy="5605388"/>
          </a:xfrm>
          <a:prstGeom prst="roundRect">
            <a:avLst>
              <a:gd name="adj" fmla="val 9646"/>
            </a:avLst>
          </a:prstGeom>
          <a:solidFill>
            <a:srgbClr val="34A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E0FDEB2-E0F3-432A-B4A8-431A8215FF69}"/>
              </a:ext>
            </a:extLst>
          </p:cNvPr>
          <p:cNvGrpSpPr/>
          <p:nvPr/>
        </p:nvGrpSpPr>
        <p:grpSpPr>
          <a:xfrm>
            <a:off x="1074701" y="1434723"/>
            <a:ext cx="2054585" cy="769441"/>
            <a:chOff x="1424047" y="1491873"/>
            <a:chExt cx="2054585" cy="76944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0720FE0-82B6-4DF7-8724-CED7226D8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4047" y="1614985"/>
              <a:ext cx="466059" cy="52321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D4E273-CEF6-4D59-B724-6425975ECE76}"/>
                </a:ext>
              </a:extLst>
            </p:cNvPr>
            <p:cNvSpPr txBox="1"/>
            <p:nvPr/>
          </p:nvSpPr>
          <p:spPr>
            <a:xfrm>
              <a:off x="2210336" y="1491873"/>
              <a:ext cx="12682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목표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F3A9C5-BC75-440F-A5A4-AC4CAC0E4AC5}"/>
              </a:ext>
            </a:extLst>
          </p:cNvPr>
          <p:cNvSpPr txBox="1"/>
          <p:nvPr/>
        </p:nvSpPr>
        <p:spPr>
          <a:xfrm>
            <a:off x="1074701" y="3206933"/>
            <a:ext cx="106696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 위치</a:t>
            </a:r>
            <a:r>
              <a:rPr lang="en-US" altLang="ko-KR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 위치에서 가장 가까운 교통 사고 다발 지역 찾기</a:t>
            </a:r>
            <a:endParaRPr lang="en-US" altLang="ko-KR" sz="2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위도</a:t>
            </a:r>
            <a:r>
              <a:rPr lang="en-US" altLang="ko-KR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경도</a:t>
            </a:r>
            <a:r>
              <a:rPr lang="en-US" altLang="ko-KR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사고지역명</a:t>
            </a:r>
            <a:r>
              <a:rPr lang="en-US" altLang="ko-KR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발생건수 알림</a:t>
            </a:r>
            <a:endParaRPr lang="en-US" altLang="ko-KR" sz="2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175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912F60-0C42-451A-A871-D140F216DF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93" y="392472"/>
            <a:ext cx="466059" cy="523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7E43B-DD27-414F-AF08-327A03651777}"/>
              </a:ext>
            </a:extLst>
          </p:cNvPr>
          <p:cNvSpPr txBox="1"/>
          <p:nvPr/>
        </p:nvSpPr>
        <p:spPr>
          <a:xfrm>
            <a:off x="1000605" y="392472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출처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42D75E-B73E-4AAC-890A-EA77A7463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536340"/>
            <a:ext cx="8763000" cy="49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1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912F60-0C42-451A-A871-D140F216DF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93" y="392472"/>
            <a:ext cx="466059" cy="523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7E43B-DD27-414F-AF08-327A03651777}"/>
              </a:ext>
            </a:extLst>
          </p:cNvPr>
          <p:cNvSpPr txBox="1"/>
          <p:nvPr/>
        </p:nvSpPr>
        <p:spPr>
          <a:xfrm>
            <a:off x="1000605" y="392472"/>
            <a:ext cx="3948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준비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(csv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C916CC-1D51-4124-B7DB-7ED1171EA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80" y="1106091"/>
            <a:ext cx="9734550" cy="5475684"/>
          </a:xfrm>
          <a:prstGeom prst="rect">
            <a:avLst/>
          </a:prstGeom>
        </p:spPr>
      </p:pic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DE75D599-B8F4-46C0-BD2E-D83DA8AFF684}"/>
              </a:ext>
            </a:extLst>
          </p:cNvPr>
          <p:cNvSpPr/>
          <p:nvPr/>
        </p:nvSpPr>
        <p:spPr>
          <a:xfrm>
            <a:off x="3048000" y="2936240"/>
            <a:ext cx="1920240" cy="3352800"/>
          </a:xfrm>
          <a:custGeom>
            <a:avLst/>
            <a:gdLst>
              <a:gd name="connsiteX0" fmla="*/ 447040 w 1920240"/>
              <a:gd name="connsiteY0" fmla="*/ 203200 h 3352800"/>
              <a:gd name="connsiteX1" fmla="*/ 264160 w 1920240"/>
              <a:gd name="connsiteY1" fmla="*/ 213360 h 3352800"/>
              <a:gd name="connsiteX2" fmla="*/ 233680 w 1920240"/>
              <a:gd name="connsiteY2" fmla="*/ 223520 h 3352800"/>
              <a:gd name="connsiteX3" fmla="*/ 203200 w 1920240"/>
              <a:gd name="connsiteY3" fmla="*/ 314960 h 3352800"/>
              <a:gd name="connsiteX4" fmla="*/ 193040 w 1920240"/>
              <a:gd name="connsiteY4" fmla="*/ 345440 h 3352800"/>
              <a:gd name="connsiteX5" fmla="*/ 182880 w 1920240"/>
              <a:gd name="connsiteY5" fmla="*/ 375920 h 3352800"/>
              <a:gd name="connsiteX6" fmla="*/ 172720 w 1920240"/>
              <a:gd name="connsiteY6" fmla="*/ 467360 h 3352800"/>
              <a:gd name="connsiteX7" fmla="*/ 162560 w 1920240"/>
              <a:gd name="connsiteY7" fmla="*/ 579120 h 3352800"/>
              <a:gd name="connsiteX8" fmla="*/ 142240 w 1920240"/>
              <a:gd name="connsiteY8" fmla="*/ 660400 h 3352800"/>
              <a:gd name="connsiteX9" fmla="*/ 132080 w 1920240"/>
              <a:gd name="connsiteY9" fmla="*/ 741680 h 3352800"/>
              <a:gd name="connsiteX10" fmla="*/ 111760 w 1920240"/>
              <a:gd name="connsiteY10" fmla="*/ 812800 h 3352800"/>
              <a:gd name="connsiteX11" fmla="*/ 101600 w 1920240"/>
              <a:gd name="connsiteY11" fmla="*/ 853440 h 3352800"/>
              <a:gd name="connsiteX12" fmla="*/ 91440 w 1920240"/>
              <a:gd name="connsiteY12" fmla="*/ 955040 h 3352800"/>
              <a:gd name="connsiteX13" fmla="*/ 60960 w 1920240"/>
              <a:gd name="connsiteY13" fmla="*/ 1056640 h 3352800"/>
              <a:gd name="connsiteX14" fmla="*/ 40640 w 1920240"/>
              <a:gd name="connsiteY14" fmla="*/ 1158240 h 3352800"/>
              <a:gd name="connsiteX15" fmla="*/ 30480 w 1920240"/>
              <a:gd name="connsiteY15" fmla="*/ 1209040 h 3352800"/>
              <a:gd name="connsiteX16" fmla="*/ 20320 w 1920240"/>
              <a:gd name="connsiteY16" fmla="*/ 1249680 h 3352800"/>
              <a:gd name="connsiteX17" fmla="*/ 0 w 1920240"/>
              <a:gd name="connsiteY17" fmla="*/ 1513840 h 3352800"/>
              <a:gd name="connsiteX18" fmla="*/ 10160 w 1920240"/>
              <a:gd name="connsiteY18" fmla="*/ 1788160 h 3352800"/>
              <a:gd name="connsiteX19" fmla="*/ 20320 w 1920240"/>
              <a:gd name="connsiteY19" fmla="*/ 1818640 h 3352800"/>
              <a:gd name="connsiteX20" fmla="*/ 40640 w 1920240"/>
              <a:gd name="connsiteY20" fmla="*/ 1920240 h 3352800"/>
              <a:gd name="connsiteX21" fmla="*/ 81280 w 1920240"/>
              <a:gd name="connsiteY21" fmla="*/ 2092960 h 3352800"/>
              <a:gd name="connsiteX22" fmla="*/ 91440 w 1920240"/>
              <a:gd name="connsiteY22" fmla="*/ 2123440 h 3352800"/>
              <a:gd name="connsiteX23" fmla="*/ 111760 w 1920240"/>
              <a:gd name="connsiteY23" fmla="*/ 2204720 h 3352800"/>
              <a:gd name="connsiteX24" fmla="*/ 152400 w 1920240"/>
              <a:gd name="connsiteY24" fmla="*/ 2346960 h 3352800"/>
              <a:gd name="connsiteX25" fmla="*/ 162560 w 1920240"/>
              <a:gd name="connsiteY25" fmla="*/ 2387600 h 3352800"/>
              <a:gd name="connsiteX26" fmla="*/ 182880 w 1920240"/>
              <a:gd name="connsiteY26" fmla="*/ 2489200 h 3352800"/>
              <a:gd name="connsiteX27" fmla="*/ 213360 w 1920240"/>
              <a:gd name="connsiteY27" fmla="*/ 2570480 h 3352800"/>
              <a:gd name="connsiteX28" fmla="*/ 233680 w 1920240"/>
              <a:gd name="connsiteY28" fmla="*/ 2631440 h 3352800"/>
              <a:gd name="connsiteX29" fmla="*/ 264160 w 1920240"/>
              <a:gd name="connsiteY29" fmla="*/ 2712720 h 3352800"/>
              <a:gd name="connsiteX30" fmla="*/ 294640 w 1920240"/>
              <a:gd name="connsiteY30" fmla="*/ 2743200 h 3352800"/>
              <a:gd name="connsiteX31" fmla="*/ 325120 w 1920240"/>
              <a:gd name="connsiteY31" fmla="*/ 2814320 h 3352800"/>
              <a:gd name="connsiteX32" fmla="*/ 355600 w 1920240"/>
              <a:gd name="connsiteY32" fmla="*/ 2895600 h 3352800"/>
              <a:gd name="connsiteX33" fmla="*/ 396240 w 1920240"/>
              <a:gd name="connsiteY33" fmla="*/ 2926080 h 3352800"/>
              <a:gd name="connsiteX34" fmla="*/ 416560 w 1920240"/>
              <a:gd name="connsiteY34" fmla="*/ 2956560 h 3352800"/>
              <a:gd name="connsiteX35" fmla="*/ 447040 w 1920240"/>
              <a:gd name="connsiteY35" fmla="*/ 2997200 h 3352800"/>
              <a:gd name="connsiteX36" fmla="*/ 508000 w 1920240"/>
              <a:gd name="connsiteY36" fmla="*/ 3048000 h 3352800"/>
              <a:gd name="connsiteX37" fmla="*/ 538480 w 1920240"/>
              <a:gd name="connsiteY37" fmla="*/ 3078480 h 3352800"/>
              <a:gd name="connsiteX38" fmla="*/ 599440 w 1920240"/>
              <a:gd name="connsiteY38" fmla="*/ 3119120 h 3352800"/>
              <a:gd name="connsiteX39" fmla="*/ 629920 w 1920240"/>
              <a:gd name="connsiteY39" fmla="*/ 3139440 h 3352800"/>
              <a:gd name="connsiteX40" fmla="*/ 660400 w 1920240"/>
              <a:gd name="connsiteY40" fmla="*/ 3169920 h 3352800"/>
              <a:gd name="connsiteX41" fmla="*/ 741680 w 1920240"/>
              <a:gd name="connsiteY41" fmla="*/ 3210560 h 3352800"/>
              <a:gd name="connsiteX42" fmla="*/ 782320 w 1920240"/>
              <a:gd name="connsiteY42" fmla="*/ 3230880 h 3352800"/>
              <a:gd name="connsiteX43" fmla="*/ 883920 w 1920240"/>
              <a:gd name="connsiteY43" fmla="*/ 3271520 h 3352800"/>
              <a:gd name="connsiteX44" fmla="*/ 924560 w 1920240"/>
              <a:gd name="connsiteY44" fmla="*/ 3291840 h 3352800"/>
              <a:gd name="connsiteX45" fmla="*/ 955040 w 1920240"/>
              <a:gd name="connsiteY45" fmla="*/ 3302000 h 3352800"/>
              <a:gd name="connsiteX46" fmla="*/ 985520 w 1920240"/>
              <a:gd name="connsiteY46" fmla="*/ 3322320 h 3352800"/>
              <a:gd name="connsiteX47" fmla="*/ 1026160 w 1920240"/>
              <a:gd name="connsiteY47" fmla="*/ 3332480 h 3352800"/>
              <a:gd name="connsiteX48" fmla="*/ 1087120 w 1920240"/>
              <a:gd name="connsiteY48" fmla="*/ 3342640 h 3352800"/>
              <a:gd name="connsiteX49" fmla="*/ 1137920 w 1920240"/>
              <a:gd name="connsiteY49" fmla="*/ 3352800 h 3352800"/>
              <a:gd name="connsiteX50" fmla="*/ 1351280 w 1920240"/>
              <a:gd name="connsiteY50" fmla="*/ 3342640 h 3352800"/>
              <a:gd name="connsiteX51" fmla="*/ 1442720 w 1920240"/>
              <a:gd name="connsiteY51" fmla="*/ 3322320 h 3352800"/>
              <a:gd name="connsiteX52" fmla="*/ 1534160 w 1920240"/>
              <a:gd name="connsiteY52" fmla="*/ 3302000 h 3352800"/>
              <a:gd name="connsiteX53" fmla="*/ 1574800 w 1920240"/>
              <a:gd name="connsiteY53" fmla="*/ 3291840 h 3352800"/>
              <a:gd name="connsiteX54" fmla="*/ 1645920 w 1920240"/>
              <a:gd name="connsiteY54" fmla="*/ 3251200 h 3352800"/>
              <a:gd name="connsiteX55" fmla="*/ 1676400 w 1920240"/>
              <a:gd name="connsiteY55" fmla="*/ 3220720 h 3352800"/>
              <a:gd name="connsiteX56" fmla="*/ 1717040 w 1920240"/>
              <a:gd name="connsiteY56" fmla="*/ 3200400 h 3352800"/>
              <a:gd name="connsiteX57" fmla="*/ 1767840 w 1920240"/>
              <a:gd name="connsiteY57" fmla="*/ 3139440 h 3352800"/>
              <a:gd name="connsiteX58" fmla="*/ 1778000 w 1920240"/>
              <a:gd name="connsiteY58" fmla="*/ 3098800 h 3352800"/>
              <a:gd name="connsiteX59" fmla="*/ 1798320 w 1920240"/>
              <a:gd name="connsiteY59" fmla="*/ 3048000 h 3352800"/>
              <a:gd name="connsiteX60" fmla="*/ 1808480 w 1920240"/>
              <a:gd name="connsiteY60" fmla="*/ 3017520 h 3352800"/>
              <a:gd name="connsiteX61" fmla="*/ 1828800 w 1920240"/>
              <a:gd name="connsiteY61" fmla="*/ 2966720 h 3352800"/>
              <a:gd name="connsiteX62" fmla="*/ 1859280 w 1920240"/>
              <a:gd name="connsiteY62" fmla="*/ 2875280 h 3352800"/>
              <a:gd name="connsiteX63" fmla="*/ 1869440 w 1920240"/>
              <a:gd name="connsiteY63" fmla="*/ 2814320 h 3352800"/>
              <a:gd name="connsiteX64" fmla="*/ 1889760 w 1920240"/>
              <a:gd name="connsiteY64" fmla="*/ 2702560 h 3352800"/>
              <a:gd name="connsiteX65" fmla="*/ 1899920 w 1920240"/>
              <a:gd name="connsiteY65" fmla="*/ 2458720 h 3352800"/>
              <a:gd name="connsiteX66" fmla="*/ 1920240 w 1920240"/>
              <a:gd name="connsiteY66" fmla="*/ 1432560 h 3352800"/>
              <a:gd name="connsiteX67" fmla="*/ 1910080 w 1920240"/>
              <a:gd name="connsiteY67" fmla="*/ 965200 h 3352800"/>
              <a:gd name="connsiteX68" fmla="*/ 1889760 w 1920240"/>
              <a:gd name="connsiteY68" fmla="*/ 833120 h 3352800"/>
              <a:gd name="connsiteX69" fmla="*/ 1869440 w 1920240"/>
              <a:gd name="connsiteY69" fmla="*/ 640080 h 3352800"/>
              <a:gd name="connsiteX70" fmla="*/ 1859280 w 1920240"/>
              <a:gd name="connsiteY70" fmla="*/ 518160 h 3352800"/>
              <a:gd name="connsiteX71" fmla="*/ 1849120 w 1920240"/>
              <a:gd name="connsiteY71" fmla="*/ 304800 h 3352800"/>
              <a:gd name="connsiteX72" fmla="*/ 1838960 w 1920240"/>
              <a:gd name="connsiteY72" fmla="*/ 223520 h 3352800"/>
              <a:gd name="connsiteX73" fmla="*/ 1828800 w 1920240"/>
              <a:gd name="connsiteY73" fmla="*/ 193040 h 3352800"/>
              <a:gd name="connsiteX74" fmla="*/ 1818640 w 1920240"/>
              <a:gd name="connsiteY74" fmla="*/ 142240 h 3352800"/>
              <a:gd name="connsiteX75" fmla="*/ 1808480 w 1920240"/>
              <a:gd name="connsiteY75" fmla="*/ 81280 h 3352800"/>
              <a:gd name="connsiteX76" fmla="*/ 1788160 w 1920240"/>
              <a:gd name="connsiteY76" fmla="*/ 50800 h 3352800"/>
              <a:gd name="connsiteX77" fmla="*/ 1727200 w 1920240"/>
              <a:gd name="connsiteY77" fmla="*/ 0 h 3352800"/>
              <a:gd name="connsiteX78" fmla="*/ 904240 w 1920240"/>
              <a:gd name="connsiteY78" fmla="*/ 10160 h 3352800"/>
              <a:gd name="connsiteX79" fmla="*/ 822960 w 1920240"/>
              <a:gd name="connsiteY79" fmla="*/ 30480 h 3352800"/>
              <a:gd name="connsiteX80" fmla="*/ 741680 w 1920240"/>
              <a:gd name="connsiteY80" fmla="*/ 50800 h 3352800"/>
              <a:gd name="connsiteX81" fmla="*/ 701040 w 1920240"/>
              <a:gd name="connsiteY81" fmla="*/ 60960 h 3352800"/>
              <a:gd name="connsiteX82" fmla="*/ 660400 w 1920240"/>
              <a:gd name="connsiteY82" fmla="*/ 71120 h 3352800"/>
              <a:gd name="connsiteX83" fmla="*/ 629920 w 1920240"/>
              <a:gd name="connsiteY83" fmla="*/ 81280 h 3352800"/>
              <a:gd name="connsiteX84" fmla="*/ 538480 w 1920240"/>
              <a:gd name="connsiteY84" fmla="*/ 101600 h 3352800"/>
              <a:gd name="connsiteX85" fmla="*/ 508000 w 1920240"/>
              <a:gd name="connsiteY85" fmla="*/ 111760 h 3352800"/>
              <a:gd name="connsiteX86" fmla="*/ 447040 w 1920240"/>
              <a:gd name="connsiteY86" fmla="*/ 121920 h 3352800"/>
              <a:gd name="connsiteX87" fmla="*/ 416560 w 1920240"/>
              <a:gd name="connsiteY87" fmla="*/ 132080 h 3352800"/>
              <a:gd name="connsiteX88" fmla="*/ 375920 w 1920240"/>
              <a:gd name="connsiteY88" fmla="*/ 142240 h 3352800"/>
              <a:gd name="connsiteX89" fmla="*/ 304800 w 1920240"/>
              <a:gd name="connsiteY89" fmla="*/ 162560 h 3352800"/>
              <a:gd name="connsiteX90" fmla="*/ 274320 w 1920240"/>
              <a:gd name="connsiteY90" fmla="*/ 20320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20240" h="3352800">
                <a:moveTo>
                  <a:pt x="447040" y="203200"/>
                </a:moveTo>
                <a:cubicBezTo>
                  <a:pt x="386080" y="206587"/>
                  <a:pt x="324939" y="207572"/>
                  <a:pt x="264160" y="213360"/>
                </a:cubicBezTo>
                <a:cubicBezTo>
                  <a:pt x="253499" y="214375"/>
                  <a:pt x="239905" y="214805"/>
                  <a:pt x="233680" y="223520"/>
                </a:cubicBezTo>
                <a:lnTo>
                  <a:pt x="203200" y="314960"/>
                </a:lnTo>
                <a:lnTo>
                  <a:pt x="193040" y="345440"/>
                </a:lnTo>
                <a:lnTo>
                  <a:pt x="182880" y="375920"/>
                </a:lnTo>
                <a:cubicBezTo>
                  <a:pt x="179493" y="406400"/>
                  <a:pt x="175772" y="436845"/>
                  <a:pt x="172720" y="467360"/>
                </a:cubicBezTo>
                <a:cubicBezTo>
                  <a:pt x="168998" y="504581"/>
                  <a:pt x="168394" y="542171"/>
                  <a:pt x="162560" y="579120"/>
                </a:cubicBezTo>
                <a:cubicBezTo>
                  <a:pt x="158204" y="606705"/>
                  <a:pt x="145704" y="632688"/>
                  <a:pt x="142240" y="660400"/>
                </a:cubicBezTo>
                <a:cubicBezTo>
                  <a:pt x="138853" y="687493"/>
                  <a:pt x="136569" y="714747"/>
                  <a:pt x="132080" y="741680"/>
                </a:cubicBezTo>
                <a:cubicBezTo>
                  <a:pt x="125728" y="779794"/>
                  <a:pt x="121423" y="778979"/>
                  <a:pt x="111760" y="812800"/>
                </a:cubicBezTo>
                <a:cubicBezTo>
                  <a:pt x="107924" y="826226"/>
                  <a:pt x="104987" y="839893"/>
                  <a:pt x="101600" y="853440"/>
                </a:cubicBezTo>
                <a:cubicBezTo>
                  <a:pt x="98213" y="887307"/>
                  <a:pt x="96253" y="921346"/>
                  <a:pt x="91440" y="955040"/>
                </a:cubicBezTo>
                <a:cubicBezTo>
                  <a:pt x="82992" y="1014178"/>
                  <a:pt x="75101" y="985933"/>
                  <a:pt x="60960" y="1056640"/>
                </a:cubicBezTo>
                <a:lnTo>
                  <a:pt x="40640" y="1158240"/>
                </a:lnTo>
                <a:cubicBezTo>
                  <a:pt x="37253" y="1175173"/>
                  <a:pt x="34668" y="1192287"/>
                  <a:pt x="30480" y="1209040"/>
                </a:cubicBezTo>
                <a:lnTo>
                  <a:pt x="20320" y="1249680"/>
                </a:lnTo>
                <a:cubicBezTo>
                  <a:pt x="17422" y="1284459"/>
                  <a:pt x="0" y="1487709"/>
                  <a:pt x="0" y="1513840"/>
                </a:cubicBezTo>
                <a:cubicBezTo>
                  <a:pt x="0" y="1605343"/>
                  <a:pt x="4073" y="1696860"/>
                  <a:pt x="10160" y="1788160"/>
                </a:cubicBezTo>
                <a:cubicBezTo>
                  <a:pt x="10872" y="1798846"/>
                  <a:pt x="17912" y="1808205"/>
                  <a:pt x="20320" y="1818640"/>
                </a:cubicBezTo>
                <a:cubicBezTo>
                  <a:pt x="28086" y="1852293"/>
                  <a:pt x="33867" y="1886373"/>
                  <a:pt x="40640" y="1920240"/>
                </a:cubicBezTo>
                <a:cubicBezTo>
                  <a:pt x="51870" y="1976389"/>
                  <a:pt x="63946" y="2040958"/>
                  <a:pt x="81280" y="2092960"/>
                </a:cubicBezTo>
                <a:cubicBezTo>
                  <a:pt x="84667" y="2103120"/>
                  <a:pt x="88622" y="2113108"/>
                  <a:pt x="91440" y="2123440"/>
                </a:cubicBezTo>
                <a:cubicBezTo>
                  <a:pt x="98788" y="2150383"/>
                  <a:pt x="102929" y="2178226"/>
                  <a:pt x="111760" y="2204720"/>
                </a:cubicBezTo>
                <a:cubicBezTo>
                  <a:pt x="140911" y="2292174"/>
                  <a:pt x="126885" y="2244900"/>
                  <a:pt x="152400" y="2346960"/>
                </a:cubicBezTo>
                <a:cubicBezTo>
                  <a:pt x="155787" y="2360507"/>
                  <a:pt x="160264" y="2373826"/>
                  <a:pt x="162560" y="2387600"/>
                </a:cubicBezTo>
                <a:cubicBezTo>
                  <a:pt x="170544" y="2435502"/>
                  <a:pt x="170755" y="2446762"/>
                  <a:pt x="182880" y="2489200"/>
                </a:cubicBezTo>
                <a:cubicBezTo>
                  <a:pt x="192945" y="2524428"/>
                  <a:pt x="199046" y="2531115"/>
                  <a:pt x="213360" y="2570480"/>
                </a:cubicBezTo>
                <a:cubicBezTo>
                  <a:pt x="220680" y="2590610"/>
                  <a:pt x="228485" y="2610660"/>
                  <a:pt x="233680" y="2631440"/>
                </a:cubicBezTo>
                <a:cubicBezTo>
                  <a:pt x="241861" y="2664166"/>
                  <a:pt x="243726" y="2684112"/>
                  <a:pt x="264160" y="2712720"/>
                </a:cubicBezTo>
                <a:cubicBezTo>
                  <a:pt x="272511" y="2724412"/>
                  <a:pt x="284480" y="2733040"/>
                  <a:pt x="294640" y="2743200"/>
                </a:cubicBezTo>
                <a:cubicBezTo>
                  <a:pt x="323809" y="2859875"/>
                  <a:pt x="283022" y="2716090"/>
                  <a:pt x="325120" y="2814320"/>
                </a:cubicBezTo>
                <a:cubicBezTo>
                  <a:pt x="341221" y="2851890"/>
                  <a:pt x="326575" y="2861738"/>
                  <a:pt x="355600" y="2895600"/>
                </a:cubicBezTo>
                <a:cubicBezTo>
                  <a:pt x="366620" y="2908457"/>
                  <a:pt x="384266" y="2914106"/>
                  <a:pt x="396240" y="2926080"/>
                </a:cubicBezTo>
                <a:cubicBezTo>
                  <a:pt x="404874" y="2934714"/>
                  <a:pt x="409463" y="2946624"/>
                  <a:pt x="416560" y="2956560"/>
                </a:cubicBezTo>
                <a:cubicBezTo>
                  <a:pt x="426402" y="2970339"/>
                  <a:pt x="436020" y="2984343"/>
                  <a:pt x="447040" y="2997200"/>
                </a:cubicBezTo>
                <a:cubicBezTo>
                  <a:pt x="491564" y="3049145"/>
                  <a:pt x="460968" y="3008806"/>
                  <a:pt x="508000" y="3048000"/>
                </a:cubicBezTo>
                <a:cubicBezTo>
                  <a:pt x="519038" y="3057198"/>
                  <a:pt x="527138" y="3069659"/>
                  <a:pt x="538480" y="3078480"/>
                </a:cubicBezTo>
                <a:cubicBezTo>
                  <a:pt x="557757" y="3093473"/>
                  <a:pt x="579120" y="3105573"/>
                  <a:pt x="599440" y="3119120"/>
                </a:cubicBezTo>
                <a:cubicBezTo>
                  <a:pt x="609600" y="3125893"/>
                  <a:pt x="621286" y="3130806"/>
                  <a:pt x="629920" y="3139440"/>
                </a:cubicBezTo>
                <a:cubicBezTo>
                  <a:pt x="640080" y="3149600"/>
                  <a:pt x="648278" y="3162206"/>
                  <a:pt x="660400" y="3169920"/>
                </a:cubicBezTo>
                <a:cubicBezTo>
                  <a:pt x="685956" y="3186183"/>
                  <a:pt x="714587" y="3197013"/>
                  <a:pt x="741680" y="3210560"/>
                </a:cubicBezTo>
                <a:cubicBezTo>
                  <a:pt x="755227" y="3217333"/>
                  <a:pt x="768258" y="3225255"/>
                  <a:pt x="782320" y="3230880"/>
                </a:cubicBezTo>
                <a:cubicBezTo>
                  <a:pt x="816187" y="3244427"/>
                  <a:pt x="851295" y="3255208"/>
                  <a:pt x="883920" y="3271520"/>
                </a:cubicBezTo>
                <a:cubicBezTo>
                  <a:pt x="897467" y="3278293"/>
                  <a:pt x="910639" y="3285874"/>
                  <a:pt x="924560" y="3291840"/>
                </a:cubicBezTo>
                <a:cubicBezTo>
                  <a:pt x="934404" y="3296059"/>
                  <a:pt x="945461" y="3297211"/>
                  <a:pt x="955040" y="3302000"/>
                </a:cubicBezTo>
                <a:cubicBezTo>
                  <a:pt x="965962" y="3307461"/>
                  <a:pt x="974297" y="3317510"/>
                  <a:pt x="985520" y="3322320"/>
                </a:cubicBezTo>
                <a:cubicBezTo>
                  <a:pt x="998355" y="3327821"/>
                  <a:pt x="1012468" y="3329742"/>
                  <a:pt x="1026160" y="3332480"/>
                </a:cubicBezTo>
                <a:cubicBezTo>
                  <a:pt x="1046360" y="3336520"/>
                  <a:pt x="1066852" y="3338955"/>
                  <a:pt x="1087120" y="3342640"/>
                </a:cubicBezTo>
                <a:cubicBezTo>
                  <a:pt x="1104110" y="3345729"/>
                  <a:pt x="1120987" y="3349413"/>
                  <a:pt x="1137920" y="3352800"/>
                </a:cubicBezTo>
                <a:cubicBezTo>
                  <a:pt x="1209040" y="3349413"/>
                  <a:pt x="1280289" y="3348101"/>
                  <a:pt x="1351280" y="3342640"/>
                </a:cubicBezTo>
                <a:cubicBezTo>
                  <a:pt x="1380115" y="3340422"/>
                  <a:pt x="1414160" y="3328032"/>
                  <a:pt x="1442720" y="3322320"/>
                </a:cubicBezTo>
                <a:cubicBezTo>
                  <a:pt x="1595515" y="3291761"/>
                  <a:pt x="1441886" y="3328364"/>
                  <a:pt x="1534160" y="3302000"/>
                </a:cubicBezTo>
                <a:cubicBezTo>
                  <a:pt x="1547586" y="3298164"/>
                  <a:pt x="1561725" y="3296743"/>
                  <a:pt x="1574800" y="3291840"/>
                </a:cubicBezTo>
                <a:cubicBezTo>
                  <a:pt x="1592868" y="3285065"/>
                  <a:pt x="1629842" y="3264599"/>
                  <a:pt x="1645920" y="3251200"/>
                </a:cubicBezTo>
                <a:cubicBezTo>
                  <a:pt x="1656958" y="3242002"/>
                  <a:pt x="1664708" y="3229071"/>
                  <a:pt x="1676400" y="3220720"/>
                </a:cubicBezTo>
                <a:cubicBezTo>
                  <a:pt x="1688725" y="3211917"/>
                  <a:pt x="1704715" y="3209203"/>
                  <a:pt x="1717040" y="3200400"/>
                </a:cubicBezTo>
                <a:cubicBezTo>
                  <a:pt x="1741931" y="3182621"/>
                  <a:pt x="1751637" y="3163744"/>
                  <a:pt x="1767840" y="3139440"/>
                </a:cubicBezTo>
                <a:cubicBezTo>
                  <a:pt x="1771227" y="3125893"/>
                  <a:pt x="1773584" y="3112047"/>
                  <a:pt x="1778000" y="3098800"/>
                </a:cubicBezTo>
                <a:cubicBezTo>
                  <a:pt x="1783767" y="3081498"/>
                  <a:pt x="1791916" y="3065077"/>
                  <a:pt x="1798320" y="3048000"/>
                </a:cubicBezTo>
                <a:cubicBezTo>
                  <a:pt x="1802080" y="3037972"/>
                  <a:pt x="1804720" y="3027548"/>
                  <a:pt x="1808480" y="3017520"/>
                </a:cubicBezTo>
                <a:cubicBezTo>
                  <a:pt x="1814884" y="3000443"/>
                  <a:pt x="1823559" y="2984189"/>
                  <a:pt x="1828800" y="2966720"/>
                </a:cubicBezTo>
                <a:cubicBezTo>
                  <a:pt x="1858343" y="2868243"/>
                  <a:pt x="1816842" y="2960156"/>
                  <a:pt x="1859280" y="2875280"/>
                </a:cubicBezTo>
                <a:cubicBezTo>
                  <a:pt x="1862667" y="2854960"/>
                  <a:pt x="1866527" y="2834713"/>
                  <a:pt x="1869440" y="2814320"/>
                </a:cubicBezTo>
                <a:cubicBezTo>
                  <a:pt x="1883800" y="2713797"/>
                  <a:pt x="1869839" y="2762323"/>
                  <a:pt x="1889760" y="2702560"/>
                </a:cubicBezTo>
                <a:cubicBezTo>
                  <a:pt x="1893147" y="2621280"/>
                  <a:pt x="1898454" y="2540057"/>
                  <a:pt x="1899920" y="2458720"/>
                </a:cubicBezTo>
                <a:cubicBezTo>
                  <a:pt x="1918753" y="1413498"/>
                  <a:pt x="1887775" y="1887064"/>
                  <a:pt x="1920240" y="1432560"/>
                </a:cubicBezTo>
                <a:cubicBezTo>
                  <a:pt x="1916853" y="1276773"/>
                  <a:pt x="1915956" y="1120913"/>
                  <a:pt x="1910080" y="965200"/>
                </a:cubicBezTo>
                <a:cubicBezTo>
                  <a:pt x="1908935" y="934850"/>
                  <a:pt x="1893596" y="865087"/>
                  <a:pt x="1889760" y="833120"/>
                </a:cubicBezTo>
                <a:cubicBezTo>
                  <a:pt x="1882051" y="768879"/>
                  <a:pt x="1874813" y="704559"/>
                  <a:pt x="1869440" y="640080"/>
                </a:cubicBezTo>
                <a:cubicBezTo>
                  <a:pt x="1866053" y="599440"/>
                  <a:pt x="1861747" y="558866"/>
                  <a:pt x="1859280" y="518160"/>
                </a:cubicBezTo>
                <a:cubicBezTo>
                  <a:pt x="1854973" y="447090"/>
                  <a:pt x="1854019" y="375832"/>
                  <a:pt x="1849120" y="304800"/>
                </a:cubicBezTo>
                <a:cubicBezTo>
                  <a:pt x="1847241" y="277561"/>
                  <a:pt x="1843844" y="250384"/>
                  <a:pt x="1838960" y="223520"/>
                </a:cubicBezTo>
                <a:cubicBezTo>
                  <a:pt x="1837044" y="212983"/>
                  <a:pt x="1831397" y="203430"/>
                  <a:pt x="1828800" y="193040"/>
                </a:cubicBezTo>
                <a:cubicBezTo>
                  <a:pt x="1824612" y="176287"/>
                  <a:pt x="1821729" y="159230"/>
                  <a:pt x="1818640" y="142240"/>
                </a:cubicBezTo>
                <a:cubicBezTo>
                  <a:pt x="1814955" y="121972"/>
                  <a:pt x="1814994" y="100823"/>
                  <a:pt x="1808480" y="81280"/>
                </a:cubicBezTo>
                <a:cubicBezTo>
                  <a:pt x="1804619" y="69696"/>
                  <a:pt x="1795977" y="60181"/>
                  <a:pt x="1788160" y="50800"/>
                </a:cubicBezTo>
                <a:cubicBezTo>
                  <a:pt x="1763714" y="21464"/>
                  <a:pt x="1757170" y="19980"/>
                  <a:pt x="1727200" y="0"/>
                </a:cubicBezTo>
                <a:lnTo>
                  <a:pt x="904240" y="10160"/>
                </a:lnTo>
                <a:cubicBezTo>
                  <a:pt x="868012" y="11003"/>
                  <a:pt x="854273" y="21940"/>
                  <a:pt x="822960" y="30480"/>
                </a:cubicBezTo>
                <a:cubicBezTo>
                  <a:pt x="796017" y="37828"/>
                  <a:pt x="768773" y="44027"/>
                  <a:pt x="741680" y="50800"/>
                </a:cubicBezTo>
                <a:lnTo>
                  <a:pt x="701040" y="60960"/>
                </a:lnTo>
                <a:cubicBezTo>
                  <a:pt x="687493" y="64347"/>
                  <a:pt x="673647" y="66704"/>
                  <a:pt x="660400" y="71120"/>
                </a:cubicBezTo>
                <a:cubicBezTo>
                  <a:pt x="650240" y="74507"/>
                  <a:pt x="640218" y="78338"/>
                  <a:pt x="629920" y="81280"/>
                </a:cubicBezTo>
                <a:cubicBezTo>
                  <a:pt x="556911" y="102140"/>
                  <a:pt x="622284" y="80649"/>
                  <a:pt x="538480" y="101600"/>
                </a:cubicBezTo>
                <a:cubicBezTo>
                  <a:pt x="528090" y="104197"/>
                  <a:pt x="518455" y="109437"/>
                  <a:pt x="508000" y="111760"/>
                </a:cubicBezTo>
                <a:cubicBezTo>
                  <a:pt x="487890" y="116229"/>
                  <a:pt x="467150" y="117451"/>
                  <a:pt x="447040" y="121920"/>
                </a:cubicBezTo>
                <a:cubicBezTo>
                  <a:pt x="436585" y="124243"/>
                  <a:pt x="426858" y="129138"/>
                  <a:pt x="416560" y="132080"/>
                </a:cubicBezTo>
                <a:cubicBezTo>
                  <a:pt x="403134" y="135916"/>
                  <a:pt x="389346" y="138404"/>
                  <a:pt x="375920" y="142240"/>
                </a:cubicBezTo>
                <a:cubicBezTo>
                  <a:pt x="273890" y="171391"/>
                  <a:pt x="431847" y="130798"/>
                  <a:pt x="304800" y="162560"/>
                </a:cubicBezTo>
                <a:cubicBezTo>
                  <a:pt x="271925" y="195435"/>
                  <a:pt x="274320" y="178672"/>
                  <a:pt x="274320" y="20320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8D6F0C8-3C02-4929-A9AA-5A84336DD9DC}"/>
              </a:ext>
            </a:extLst>
          </p:cNvPr>
          <p:cNvSpPr/>
          <p:nvPr/>
        </p:nvSpPr>
        <p:spPr>
          <a:xfrm>
            <a:off x="7160584" y="2946400"/>
            <a:ext cx="1617523" cy="3220720"/>
          </a:xfrm>
          <a:custGeom>
            <a:avLst/>
            <a:gdLst>
              <a:gd name="connsiteX0" fmla="*/ 1008056 w 1617523"/>
              <a:gd name="connsiteY0" fmla="*/ 142240 h 3220720"/>
              <a:gd name="connsiteX1" fmla="*/ 784536 w 1617523"/>
              <a:gd name="connsiteY1" fmla="*/ 172720 h 3220720"/>
              <a:gd name="connsiteX2" fmla="*/ 652456 w 1617523"/>
              <a:gd name="connsiteY2" fmla="*/ 193040 h 3220720"/>
              <a:gd name="connsiteX3" fmla="*/ 591496 w 1617523"/>
              <a:gd name="connsiteY3" fmla="*/ 213360 h 3220720"/>
              <a:gd name="connsiteX4" fmla="*/ 550856 w 1617523"/>
              <a:gd name="connsiteY4" fmla="*/ 223520 h 3220720"/>
              <a:gd name="connsiteX5" fmla="*/ 469576 w 1617523"/>
              <a:gd name="connsiteY5" fmla="*/ 254000 h 3220720"/>
              <a:gd name="connsiteX6" fmla="*/ 439096 w 1617523"/>
              <a:gd name="connsiteY6" fmla="*/ 274320 h 3220720"/>
              <a:gd name="connsiteX7" fmla="*/ 408616 w 1617523"/>
              <a:gd name="connsiteY7" fmla="*/ 284480 h 3220720"/>
              <a:gd name="connsiteX8" fmla="*/ 367976 w 1617523"/>
              <a:gd name="connsiteY8" fmla="*/ 304800 h 3220720"/>
              <a:gd name="connsiteX9" fmla="*/ 337496 w 1617523"/>
              <a:gd name="connsiteY9" fmla="*/ 325120 h 3220720"/>
              <a:gd name="connsiteX10" fmla="*/ 276536 w 1617523"/>
              <a:gd name="connsiteY10" fmla="*/ 386080 h 3220720"/>
              <a:gd name="connsiteX11" fmla="*/ 235896 w 1617523"/>
              <a:gd name="connsiteY11" fmla="*/ 406400 h 3220720"/>
              <a:gd name="connsiteX12" fmla="*/ 144456 w 1617523"/>
              <a:gd name="connsiteY12" fmla="*/ 497840 h 3220720"/>
              <a:gd name="connsiteX13" fmla="*/ 113976 w 1617523"/>
              <a:gd name="connsiteY13" fmla="*/ 528320 h 3220720"/>
              <a:gd name="connsiteX14" fmla="*/ 73336 w 1617523"/>
              <a:gd name="connsiteY14" fmla="*/ 680720 h 3220720"/>
              <a:gd name="connsiteX15" fmla="*/ 63176 w 1617523"/>
              <a:gd name="connsiteY15" fmla="*/ 731520 h 3220720"/>
              <a:gd name="connsiteX16" fmla="*/ 53016 w 1617523"/>
              <a:gd name="connsiteY16" fmla="*/ 762000 h 3220720"/>
              <a:gd name="connsiteX17" fmla="*/ 42856 w 1617523"/>
              <a:gd name="connsiteY17" fmla="*/ 822960 h 3220720"/>
              <a:gd name="connsiteX18" fmla="*/ 22536 w 1617523"/>
              <a:gd name="connsiteY18" fmla="*/ 883920 h 3220720"/>
              <a:gd name="connsiteX19" fmla="*/ 12376 w 1617523"/>
              <a:gd name="connsiteY19" fmla="*/ 934720 h 3220720"/>
              <a:gd name="connsiteX20" fmla="*/ 12376 w 1617523"/>
              <a:gd name="connsiteY20" fmla="*/ 1574800 h 3220720"/>
              <a:gd name="connsiteX21" fmla="*/ 22536 w 1617523"/>
              <a:gd name="connsiteY21" fmla="*/ 1656080 h 3220720"/>
              <a:gd name="connsiteX22" fmla="*/ 53016 w 1617523"/>
              <a:gd name="connsiteY22" fmla="*/ 1747520 h 3220720"/>
              <a:gd name="connsiteX23" fmla="*/ 63176 w 1617523"/>
              <a:gd name="connsiteY23" fmla="*/ 1818640 h 3220720"/>
              <a:gd name="connsiteX24" fmla="*/ 83496 w 1617523"/>
              <a:gd name="connsiteY24" fmla="*/ 1910080 h 3220720"/>
              <a:gd name="connsiteX25" fmla="*/ 103816 w 1617523"/>
              <a:gd name="connsiteY25" fmla="*/ 2032000 h 3220720"/>
              <a:gd name="connsiteX26" fmla="*/ 134296 w 1617523"/>
              <a:gd name="connsiteY26" fmla="*/ 2103120 h 3220720"/>
              <a:gd name="connsiteX27" fmla="*/ 154616 w 1617523"/>
              <a:gd name="connsiteY27" fmla="*/ 2245360 h 3220720"/>
              <a:gd name="connsiteX28" fmla="*/ 185096 w 1617523"/>
              <a:gd name="connsiteY28" fmla="*/ 2387600 h 3220720"/>
              <a:gd name="connsiteX29" fmla="*/ 195256 w 1617523"/>
              <a:gd name="connsiteY29" fmla="*/ 2448560 h 3220720"/>
              <a:gd name="connsiteX30" fmla="*/ 205416 w 1617523"/>
              <a:gd name="connsiteY30" fmla="*/ 2499360 h 3220720"/>
              <a:gd name="connsiteX31" fmla="*/ 215576 w 1617523"/>
              <a:gd name="connsiteY31" fmla="*/ 2560320 h 3220720"/>
              <a:gd name="connsiteX32" fmla="*/ 246056 w 1617523"/>
              <a:gd name="connsiteY32" fmla="*/ 2661920 h 3220720"/>
              <a:gd name="connsiteX33" fmla="*/ 266376 w 1617523"/>
              <a:gd name="connsiteY33" fmla="*/ 2743200 h 3220720"/>
              <a:gd name="connsiteX34" fmla="*/ 276536 w 1617523"/>
              <a:gd name="connsiteY34" fmla="*/ 2773680 h 3220720"/>
              <a:gd name="connsiteX35" fmla="*/ 296856 w 1617523"/>
              <a:gd name="connsiteY35" fmla="*/ 2804160 h 3220720"/>
              <a:gd name="connsiteX36" fmla="*/ 337496 w 1617523"/>
              <a:gd name="connsiteY36" fmla="*/ 2885440 h 3220720"/>
              <a:gd name="connsiteX37" fmla="*/ 357816 w 1617523"/>
              <a:gd name="connsiteY37" fmla="*/ 2915920 h 3220720"/>
              <a:gd name="connsiteX38" fmla="*/ 367976 w 1617523"/>
              <a:gd name="connsiteY38" fmla="*/ 2946400 h 3220720"/>
              <a:gd name="connsiteX39" fmla="*/ 398456 w 1617523"/>
              <a:gd name="connsiteY39" fmla="*/ 2956560 h 3220720"/>
              <a:gd name="connsiteX40" fmla="*/ 489896 w 1617523"/>
              <a:gd name="connsiteY40" fmla="*/ 3037840 h 3220720"/>
              <a:gd name="connsiteX41" fmla="*/ 530536 w 1617523"/>
              <a:gd name="connsiteY41" fmla="*/ 3078480 h 3220720"/>
              <a:gd name="connsiteX42" fmla="*/ 642296 w 1617523"/>
              <a:gd name="connsiteY42" fmla="*/ 3139440 h 3220720"/>
              <a:gd name="connsiteX43" fmla="*/ 693096 w 1617523"/>
              <a:gd name="connsiteY43" fmla="*/ 3169920 h 3220720"/>
              <a:gd name="connsiteX44" fmla="*/ 764216 w 1617523"/>
              <a:gd name="connsiteY44" fmla="*/ 3200400 h 3220720"/>
              <a:gd name="connsiteX45" fmla="*/ 845496 w 1617523"/>
              <a:gd name="connsiteY45" fmla="*/ 3220720 h 3220720"/>
              <a:gd name="connsiteX46" fmla="*/ 947096 w 1617523"/>
              <a:gd name="connsiteY46" fmla="*/ 3210560 h 3220720"/>
              <a:gd name="connsiteX47" fmla="*/ 987736 w 1617523"/>
              <a:gd name="connsiteY47" fmla="*/ 3190240 h 3220720"/>
              <a:gd name="connsiteX48" fmla="*/ 1018216 w 1617523"/>
              <a:gd name="connsiteY48" fmla="*/ 3180080 h 3220720"/>
              <a:gd name="connsiteX49" fmla="*/ 1069016 w 1617523"/>
              <a:gd name="connsiteY49" fmla="*/ 3159760 h 3220720"/>
              <a:gd name="connsiteX50" fmla="*/ 1140136 w 1617523"/>
              <a:gd name="connsiteY50" fmla="*/ 3139440 h 3220720"/>
              <a:gd name="connsiteX51" fmla="*/ 1211256 w 1617523"/>
              <a:gd name="connsiteY51" fmla="*/ 3088640 h 3220720"/>
              <a:gd name="connsiteX52" fmla="*/ 1241736 w 1617523"/>
              <a:gd name="connsiteY52" fmla="*/ 3068320 h 3220720"/>
              <a:gd name="connsiteX53" fmla="*/ 1292536 w 1617523"/>
              <a:gd name="connsiteY53" fmla="*/ 3048000 h 3220720"/>
              <a:gd name="connsiteX54" fmla="*/ 1343336 w 1617523"/>
              <a:gd name="connsiteY54" fmla="*/ 2976880 h 3220720"/>
              <a:gd name="connsiteX55" fmla="*/ 1373816 w 1617523"/>
              <a:gd name="connsiteY55" fmla="*/ 2926080 h 3220720"/>
              <a:gd name="connsiteX56" fmla="*/ 1404296 w 1617523"/>
              <a:gd name="connsiteY56" fmla="*/ 2885440 h 3220720"/>
              <a:gd name="connsiteX57" fmla="*/ 1414456 w 1617523"/>
              <a:gd name="connsiteY57" fmla="*/ 2854960 h 3220720"/>
              <a:gd name="connsiteX58" fmla="*/ 1434776 w 1617523"/>
              <a:gd name="connsiteY58" fmla="*/ 2773680 h 3220720"/>
              <a:gd name="connsiteX59" fmla="*/ 1455096 w 1617523"/>
              <a:gd name="connsiteY59" fmla="*/ 2743200 h 3220720"/>
              <a:gd name="connsiteX60" fmla="*/ 1475416 w 1617523"/>
              <a:gd name="connsiteY60" fmla="*/ 2682240 h 3220720"/>
              <a:gd name="connsiteX61" fmla="*/ 1485576 w 1617523"/>
              <a:gd name="connsiteY61" fmla="*/ 2600960 h 3220720"/>
              <a:gd name="connsiteX62" fmla="*/ 1505896 w 1617523"/>
              <a:gd name="connsiteY62" fmla="*/ 2540000 h 3220720"/>
              <a:gd name="connsiteX63" fmla="*/ 1526216 w 1617523"/>
              <a:gd name="connsiteY63" fmla="*/ 1635760 h 3220720"/>
              <a:gd name="connsiteX64" fmla="*/ 1536376 w 1617523"/>
              <a:gd name="connsiteY64" fmla="*/ 1452880 h 3220720"/>
              <a:gd name="connsiteX65" fmla="*/ 1546536 w 1617523"/>
              <a:gd name="connsiteY65" fmla="*/ 1320800 h 3220720"/>
              <a:gd name="connsiteX66" fmla="*/ 1566856 w 1617523"/>
              <a:gd name="connsiteY66" fmla="*/ 1249680 h 3220720"/>
              <a:gd name="connsiteX67" fmla="*/ 1587176 w 1617523"/>
              <a:gd name="connsiteY67" fmla="*/ 1005840 h 3220720"/>
              <a:gd name="connsiteX68" fmla="*/ 1597336 w 1617523"/>
              <a:gd name="connsiteY68" fmla="*/ 965200 h 3220720"/>
              <a:gd name="connsiteX69" fmla="*/ 1597336 w 1617523"/>
              <a:gd name="connsiteY69" fmla="*/ 182880 h 3220720"/>
              <a:gd name="connsiteX70" fmla="*/ 1587176 w 1617523"/>
              <a:gd name="connsiteY70" fmla="*/ 132080 h 3220720"/>
              <a:gd name="connsiteX71" fmla="*/ 1556696 w 1617523"/>
              <a:gd name="connsiteY71" fmla="*/ 60960 h 3220720"/>
              <a:gd name="connsiteX72" fmla="*/ 1526216 w 1617523"/>
              <a:gd name="connsiteY72" fmla="*/ 20320 h 3220720"/>
              <a:gd name="connsiteX73" fmla="*/ 1485576 w 1617523"/>
              <a:gd name="connsiteY73" fmla="*/ 0 h 3220720"/>
              <a:gd name="connsiteX74" fmla="*/ 1404296 w 1617523"/>
              <a:gd name="connsiteY74" fmla="*/ 10160 h 3220720"/>
              <a:gd name="connsiteX75" fmla="*/ 1373816 w 1617523"/>
              <a:gd name="connsiteY75" fmla="*/ 20320 h 3220720"/>
              <a:gd name="connsiteX76" fmla="*/ 1333176 w 1617523"/>
              <a:gd name="connsiteY76" fmla="*/ 40640 h 3220720"/>
              <a:gd name="connsiteX77" fmla="*/ 1211256 w 1617523"/>
              <a:gd name="connsiteY77" fmla="*/ 50800 h 3220720"/>
              <a:gd name="connsiteX78" fmla="*/ 1038536 w 1617523"/>
              <a:gd name="connsiteY78" fmla="*/ 71120 h 3220720"/>
              <a:gd name="connsiteX79" fmla="*/ 967416 w 1617523"/>
              <a:gd name="connsiteY79" fmla="*/ 101600 h 3220720"/>
              <a:gd name="connsiteX80" fmla="*/ 865816 w 1617523"/>
              <a:gd name="connsiteY80" fmla="*/ 132080 h 3220720"/>
              <a:gd name="connsiteX81" fmla="*/ 845496 w 1617523"/>
              <a:gd name="connsiteY81" fmla="*/ 152400 h 322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617523" h="3220720">
                <a:moveTo>
                  <a:pt x="1008056" y="142240"/>
                </a:moveTo>
                <a:cubicBezTo>
                  <a:pt x="838786" y="166421"/>
                  <a:pt x="913341" y="156619"/>
                  <a:pt x="784536" y="172720"/>
                </a:cubicBezTo>
                <a:cubicBezTo>
                  <a:pt x="700574" y="200707"/>
                  <a:pt x="832066" y="159363"/>
                  <a:pt x="652456" y="193040"/>
                </a:cubicBezTo>
                <a:cubicBezTo>
                  <a:pt x="631404" y="196987"/>
                  <a:pt x="612276" y="208165"/>
                  <a:pt x="591496" y="213360"/>
                </a:cubicBezTo>
                <a:cubicBezTo>
                  <a:pt x="577949" y="216747"/>
                  <a:pt x="563931" y="218617"/>
                  <a:pt x="550856" y="223520"/>
                </a:cubicBezTo>
                <a:cubicBezTo>
                  <a:pt x="444597" y="263367"/>
                  <a:pt x="573892" y="227921"/>
                  <a:pt x="469576" y="254000"/>
                </a:cubicBezTo>
                <a:cubicBezTo>
                  <a:pt x="459416" y="260773"/>
                  <a:pt x="450018" y="268859"/>
                  <a:pt x="439096" y="274320"/>
                </a:cubicBezTo>
                <a:cubicBezTo>
                  <a:pt x="429517" y="279109"/>
                  <a:pt x="418460" y="280261"/>
                  <a:pt x="408616" y="284480"/>
                </a:cubicBezTo>
                <a:cubicBezTo>
                  <a:pt x="394695" y="290446"/>
                  <a:pt x="381126" y="297286"/>
                  <a:pt x="367976" y="304800"/>
                </a:cubicBezTo>
                <a:cubicBezTo>
                  <a:pt x="357374" y="310858"/>
                  <a:pt x="346622" y="317008"/>
                  <a:pt x="337496" y="325120"/>
                </a:cubicBezTo>
                <a:cubicBezTo>
                  <a:pt x="316018" y="344212"/>
                  <a:pt x="302239" y="373229"/>
                  <a:pt x="276536" y="386080"/>
                </a:cubicBezTo>
                <a:cubicBezTo>
                  <a:pt x="262989" y="392853"/>
                  <a:pt x="247723" y="396939"/>
                  <a:pt x="235896" y="406400"/>
                </a:cubicBezTo>
                <a:lnTo>
                  <a:pt x="144456" y="497840"/>
                </a:lnTo>
                <a:lnTo>
                  <a:pt x="113976" y="528320"/>
                </a:lnTo>
                <a:cubicBezTo>
                  <a:pt x="94797" y="585856"/>
                  <a:pt x="89875" y="598026"/>
                  <a:pt x="73336" y="680720"/>
                </a:cubicBezTo>
                <a:cubicBezTo>
                  <a:pt x="69949" y="697653"/>
                  <a:pt x="67364" y="714767"/>
                  <a:pt x="63176" y="731520"/>
                </a:cubicBezTo>
                <a:cubicBezTo>
                  <a:pt x="60579" y="741910"/>
                  <a:pt x="55339" y="751545"/>
                  <a:pt x="53016" y="762000"/>
                </a:cubicBezTo>
                <a:cubicBezTo>
                  <a:pt x="48547" y="782110"/>
                  <a:pt x="47852" y="802975"/>
                  <a:pt x="42856" y="822960"/>
                </a:cubicBezTo>
                <a:cubicBezTo>
                  <a:pt x="37661" y="843740"/>
                  <a:pt x="28172" y="863256"/>
                  <a:pt x="22536" y="883920"/>
                </a:cubicBezTo>
                <a:cubicBezTo>
                  <a:pt x="17992" y="900580"/>
                  <a:pt x="15763" y="917787"/>
                  <a:pt x="12376" y="934720"/>
                </a:cubicBezTo>
                <a:cubicBezTo>
                  <a:pt x="-4322" y="1235287"/>
                  <a:pt x="-3928" y="1142740"/>
                  <a:pt x="12376" y="1574800"/>
                </a:cubicBezTo>
                <a:cubicBezTo>
                  <a:pt x="13406" y="1602085"/>
                  <a:pt x="16282" y="1629502"/>
                  <a:pt x="22536" y="1656080"/>
                </a:cubicBezTo>
                <a:cubicBezTo>
                  <a:pt x="29895" y="1687355"/>
                  <a:pt x="53016" y="1747520"/>
                  <a:pt x="53016" y="1747520"/>
                </a:cubicBezTo>
                <a:cubicBezTo>
                  <a:pt x="56403" y="1771227"/>
                  <a:pt x="58892" y="1795079"/>
                  <a:pt x="63176" y="1818640"/>
                </a:cubicBezTo>
                <a:cubicBezTo>
                  <a:pt x="83402" y="1929883"/>
                  <a:pt x="63329" y="1778992"/>
                  <a:pt x="83496" y="1910080"/>
                </a:cubicBezTo>
                <a:cubicBezTo>
                  <a:pt x="88627" y="1943433"/>
                  <a:pt x="90491" y="1996467"/>
                  <a:pt x="103816" y="2032000"/>
                </a:cubicBezTo>
                <a:cubicBezTo>
                  <a:pt x="125624" y="2090154"/>
                  <a:pt x="121681" y="2052660"/>
                  <a:pt x="134296" y="2103120"/>
                </a:cubicBezTo>
                <a:cubicBezTo>
                  <a:pt x="151304" y="2171152"/>
                  <a:pt x="141069" y="2159559"/>
                  <a:pt x="154616" y="2245360"/>
                </a:cubicBezTo>
                <a:cubicBezTo>
                  <a:pt x="189002" y="2463138"/>
                  <a:pt x="161980" y="2272018"/>
                  <a:pt x="185096" y="2387600"/>
                </a:cubicBezTo>
                <a:cubicBezTo>
                  <a:pt x="189136" y="2407800"/>
                  <a:pt x="191571" y="2428292"/>
                  <a:pt x="195256" y="2448560"/>
                </a:cubicBezTo>
                <a:cubicBezTo>
                  <a:pt x="198345" y="2465550"/>
                  <a:pt x="202327" y="2482370"/>
                  <a:pt x="205416" y="2499360"/>
                </a:cubicBezTo>
                <a:cubicBezTo>
                  <a:pt x="209101" y="2519628"/>
                  <a:pt x="211536" y="2540120"/>
                  <a:pt x="215576" y="2560320"/>
                </a:cubicBezTo>
                <a:cubicBezTo>
                  <a:pt x="231702" y="2640948"/>
                  <a:pt x="220138" y="2558248"/>
                  <a:pt x="246056" y="2661920"/>
                </a:cubicBezTo>
                <a:cubicBezTo>
                  <a:pt x="252829" y="2689013"/>
                  <a:pt x="257545" y="2716706"/>
                  <a:pt x="266376" y="2743200"/>
                </a:cubicBezTo>
                <a:cubicBezTo>
                  <a:pt x="269763" y="2753360"/>
                  <a:pt x="271747" y="2764101"/>
                  <a:pt x="276536" y="2773680"/>
                </a:cubicBezTo>
                <a:cubicBezTo>
                  <a:pt x="281997" y="2784602"/>
                  <a:pt x="291009" y="2793440"/>
                  <a:pt x="296856" y="2804160"/>
                </a:cubicBezTo>
                <a:cubicBezTo>
                  <a:pt x="311361" y="2830753"/>
                  <a:pt x="320693" y="2860236"/>
                  <a:pt x="337496" y="2885440"/>
                </a:cubicBezTo>
                <a:cubicBezTo>
                  <a:pt x="344269" y="2895600"/>
                  <a:pt x="352355" y="2904998"/>
                  <a:pt x="357816" y="2915920"/>
                </a:cubicBezTo>
                <a:cubicBezTo>
                  <a:pt x="362605" y="2925499"/>
                  <a:pt x="360403" y="2938827"/>
                  <a:pt x="367976" y="2946400"/>
                </a:cubicBezTo>
                <a:cubicBezTo>
                  <a:pt x="375549" y="2953973"/>
                  <a:pt x="388296" y="2953173"/>
                  <a:pt x="398456" y="2956560"/>
                </a:cubicBezTo>
                <a:cubicBezTo>
                  <a:pt x="500906" y="3059010"/>
                  <a:pt x="371528" y="2932624"/>
                  <a:pt x="489896" y="3037840"/>
                </a:cubicBezTo>
                <a:cubicBezTo>
                  <a:pt x="504215" y="3050568"/>
                  <a:pt x="515576" y="3066512"/>
                  <a:pt x="530536" y="3078480"/>
                </a:cubicBezTo>
                <a:cubicBezTo>
                  <a:pt x="605629" y="3138554"/>
                  <a:pt x="569599" y="3103092"/>
                  <a:pt x="642296" y="3139440"/>
                </a:cubicBezTo>
                <a:cubicBezTo>
                  <a:pt x="659959" y="3148271"/>
                  <a:pt x="675834" y="3160330"/>
                  <a:pt x="693096" y="3169920"/>
                </a:cubicBezTo>
                <a:cubicBezTo>
                  <a:pt x="719859" y="3184789"/>
                  <a:pt x="735953" y="3192692"/>
                  <a:pt x="764216" y="3200400"/>
                </a:cubicBezTo>
                <a:cubicBezTo>
                  <a:pt x="791159" y="3207748"/>
                  <a:pt x="845496" y="3220720"/>
                  <a:pt x="845496" y="3220720"/>
                </a:cubicBezTo>
                <a:cubicBezTo>
                  <a:pt x="879363" y="3217333"/>
                  <a:pt x="913816" y="3217691"/>
                  <a:pt x="947096" y="3210560"/>
                </a:cubicBezTo>
                <a:cubicBezTo>
                  <a:pt x="961905" y="3207387"/>
                  <a:pt x="973815" y="3196206"/>
                  <a:pt x="987736" y="3190240"/>
                </a:cubicBezTo>
                <a:cubicBezTo>
                  <a:pt x="997580" y="3186021"/>
                  <a:pt x="1008188" y="3183840"/>
                  <a:pt x="1018216" y="3180080"/>
                </a:cubicBezTo>
                <a:cubicBezTo>
                  <a:pt x="1035293" y="3173676"/>
                  <a:pt x="1051714" y="3165527"/>
                  <a:pt x="1069016" y="3159760"/>
                </a:cubicBezTo>
                <a:cubicBezTo>
                  <a:pt x="1088548" y="3153249"/>
                  <a:pt x="1120567" y="3149225"/>
                  <a:pt x="1140136" y="3139440"/>
                </a:cubicBezTo>
                <a:cubicBezTo>
                  <a:pt x="1156099" y="3131459"/>
                  <a:pt x="1200518" y="3096310"/>
                  <a:pt x="1211256" y="3088640"/>
                </a:cubicBezTo>
                <a:cubicBezTo>
                  <a:pt x="1221192" y="3081543"/>
                  <a:pt x="1230814" y="3073781"/>
                  <a:pt x="1241736" y="3068320"/>
                </a:cubicBezTo>
                <a:cubicBezTo>
                  <a:pt x="1258048" y="3060164"/>
                  <a:pt x="1275603" y="3054773"/>
                  <a:pt x="1292536" y="3048000"/>
                </a:cubicBezTo>
                <a:cubicBezTo>
                  <a:pt x="1340991" y="2951091"/>
                  <a:pt x="1281552" y="3059259"/>
                  <a:pt x="1343336" y="2976880"/>
                </a:cubicBezTo>
                <a:cubicBezTo>
                  <a:pt x="1355184" y="2961082"/>
                  <a:pt x="1362862" y="2942511"/>
                  <a:pt x="1373816" y="2926080"/>
                </a:cubicBezTo>
                <a:cubicBezTo>
                  <a:pt x="1383209" y="2911991"/>
                  <a:pt x="1394136" y="2898987"/>
                  <a:pt x="1404296" y="2885440"/>
                </a:cubicBezTo>
                <a:cubicBezTo>
                  <a:pt x="1407683" y="2875280"/>
                  <a:pt x="1411638" y="2865292"/>
                  <a:pt x="1414456" y="2854960"/>
                </a:cubicBezTo>
                <a:cubicBezTo>
                  <a:pt x="1421804" y="2828017"/>
                  <a:pt x="1419285" y="2796917"/>
                  <a:pt x="1434776" y="2773680"/>
                </a:cubicBezTo>
                <a:cubicBezTo>
                  <a:pt x="1441549" y="2763520"/>
                  <a:pt x="1450137" y="2754358"/>
                  <a:pt x="1455096" y="2743200"/>
                </a:cubicBezTo>
                <a:cubicBezTo>
                  <a:pt x="1463795" y="2723627"/>
                  <a:pt x="1475416" y="2682240"/>
                  <a:pt x="1475416" y="2682240"/>
                </a:cubicBezTo>
                <a:cubicBezTo>
                  <a:pt x="1478803" y="2655147"/>
                  <a:pt x="1479855" y="2627658"/>
                  <a:pt x="1485576" y="2600960"/>
                </a:cubicBezTo>
                <a:cubicBezTo>
                  <a:pt x="1490064" y="2580016"/>
                  <a:pt x="1505896" y="2540000"/>
                  <a:pt x="1505896" y="2540000"/>
                </a:cubicBezTo>
                <a:cubicBezTo>
                  <a:pt x="1534718" y="2107664"/>
                  <a:pt x="1505570" y="2585480"/>
                  <a:pt x="1526216" y="1635760"/>
                </a:cubicBezTo>
                <a:cubicBezTo>
                  <a:pt x="1527543" y="1574720"/>
                  <a:pt x="1532445" y="1513807"/>
                  <a:pt x="1536376" y="1452880"/>
                </a:cubicBezTo>
                <a:cubicBezTo>
                  <a:pt x="1539219" y="1408815"/>
                  <a:pt x="1541377" y="1364654"/>
                  <a:pt x="1546536" y="1320800"/>
                </a:cubicBezTo>
                <a:cubicBezTo>
                  <a:pt x="1548856" y="1301084"/>
                  <a:pt x="1560286" y="1269390"/>
                  <a:pt x="1566856" y="1249680"/>
                </a:cubicBezTo>
                <a:cubicBezTo>
                  <a:pt x="1570529" y="1198262"/>
                  <a:pt x="1578668" y="1065399"/>
                  <a:pt x="1587176" y="1005840"/>
                </a:cubicBezTo>
                <a:cubicBezTo>
                  <a:pt x="1589151" y="992017"/>
                  <a:pt x="1593949" y="978747"/>
                  <a:pt x="1597336" y="965200"/>
                </a:cubicBezTo>
                <a:cubicBezTo>
                  <a:pt x="1631952" y="653654"/>
                  <a:pt x="1615293" y="838310"/>
                  <a:pt x="1597336" y="182880"/>
                </a:cubicBezTo>
                <a:cubicBezTo>
                  <a:pt x="1596863" y="165618"/>
                  <a:pt x="1591364" y="148833"/>
                  <a:pt x="1587176" y="132080"/>
                </a:cubicBezTo>
                <a:cubicBezTo>
                  <a:pt x="1581415" y="109035"/>
                  <a:pt x="1568811" y="80345"/>
                  <a:pt x="1556696" y="60960"/>
                </a:cubicBezTo>
                <a:cubicBezTo>
                  <a:pt x="1547721" y="46601"/>
                  <a:pt x="1539073" y="31340"/>
                  <a:pt x="1526216" y="20320"/>
                </a:cubicBezTo>
                <a:cubicBezTo>
                  <a:pt x="1514717" y="10463"/>
                  <a:pt x="1499123" y="6773"/>
                  <a:pt x="1485576" y="0"/>
                </a:cubicBezTo>
                <a:cubicBezTo>
                  <a:pt x="1458483" y="3387"/>
                  <a:pt x="1431160" y="5276"/>
                  <a:pt x="1404296" y="10160"/>
                </a:cubicBezTo>
                <a:cubicBezTo>
                  <a:pt x="1393759" y="12076"/>
                  <a:pt x="1383660" y="16101"/>
                  <a:pt x="1373816" y="20320"/>
                </a:cubicBezTo>
                <a:cubicBezTo>
                  <a:pt x="1359895" y="26286"/>
                  <a:pt x="1348062" y="37849"/>
                  <a:pt x="1333176" y="40640"/>
                </a:cubicBezTo>
                <a:cubicBezTo>
                  <a:pt x="1293094" y="48155"/>
                  <a:pt x="1251869" y="47108"/>
                  <a:pt x="1211256" y="50800"/>
                </a:cubicBezTo>
                <a:cubicBezTo>
                  <a:pt x="1107777" y="60207"/>
                  <a:pt x="1127906" y="58353"/>
                  <a:pt x="1038536" y="71120"/>
                </a:cubicBezTo>
                <a:cubicBezTo>
                  <a:pt x="1014829" y="81280"/>
                  <a:pt x="991655" y="92786"/>
                  <a:pt x="967416" y="101600"/>
                </a:cubicBezTo>
                <a:cubicBezTo>
                  <a:pt x="945709" y="109493"/>
                  <a:pt x="879106" y="118790"/>
                  <a:pt x="865816" y="132080"/>
                </a:cubicBezTo>
                <a:lnTo>
                  <a:pt x="845496" y="15240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96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912F60-0C42-451A-A871-D140F216DF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93" y="392472"/>
            <a:ext cx="466059" cy="523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7E43B-DD27-414F-AF08-327A03651777}"/>
              </a:ext>
            </a:extLst>
          </p:cNvPr>
          <p:cNvSpPr txBox="1"/>
          <p:nvPr/>
        </p:nvSpPr>
        <p:spPr>
          <a:xfrm>
            <a:off x="1000605" y="392472"/>
            <a:ext cx="3547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코드설명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 모듈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594AB1-706D-4212-AA97-687DDBDD0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488" y="2700337"/>
            <a:ext cx="36671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6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912F60-0C42-451A-A871-D140F216DF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93" y="392472"/>
            <a:ext cx="466059" cy="523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7E43B-DD27-414F-AF08-327A03651777}"/>
              </a:ext>
            </a:extLst>
          </p:cNvPr>
          <p:cNvSpPr txBox="1"/>
          <p:nvPr/>
        </p:nvSpPr>
        <p:spPr>
          <a:xfrm>
            <a:off x="1000605" y="392472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코드설명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E89484-BB31-4B1B-A7A8-E2ED86387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9312"/>
            <a:ext cx="121920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912F60-0C42-451A-A871-D140F216DF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93" y="392472"/>
            <a:ext cx="466059" cy="523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7E43B-DD27-414F-AF08-327A03651777}"/>
              </a:ext>
            </a:extLst>
          </p:cNvPr>
          <p:cNvSpPr txBox="1"/>
          <p:nvPr/>
        </p:nvSpPr>
        <p:spPr>
          <a:xfrm>
            <a:off x="1000605" y="392472"/>
            <a:ext cx="1311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496FE5-F6E5-452A-9AEB-F9483D1E0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899" y="1215033"/>
            <a:ext cx="8829675" cy="4966692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419A3FFD-9CA4-46D5-A2A2-882D7549C66E}"/>
              </a:ext>
            </a:extLst>
          </p:cNvPr>
          <p:cNvSpPr/>
          <p:nvPr/>
        </p:nvSpPr>
        <p:spPr>
          <a:xfrm>
            <a:off x="5691474" y="1724025"/>
            <a:ext cx="1318926" cy="412226"/>
          </a:xfrm>
          <a:custGeom>
            <a:avLst/>
            <a:gdLst>
              <a:gd name="connsiteX0" fmla="*/ 14001 w 1318926"/>
              <a:gd name="connsiteY0" fmla="*/ 123825 h 412226"/>
              <a:gd name="connsiteX1" fmla="*/ 61626 w 1318926"/>
              <a:gd name="connsiteY1" fmla="*/ 95250 h 412226"/>
              <a:gd name="connsiteX2" fmla="*/ 175926 w 1318926"/>
              <a:gd name="connsiteY2" fmla="*/ 66675 h 412226"/>
              <a:gd name="connsiteX3" fmla="*/ 233076 w 1318926"/>
              <a:gd name="connsiteY3" fmla="*/ 47625 h 412226"/>
              <a:gd name="connsiteX4" fmla="*/ 280701 w 1318926"/>
              <a:gd name="connsiteY4" fmla="*/ 38100 h 412226"/>
              <a:gd name="connsiteX5" fmla="*/ 309276 w 1318926"/>
              <a:gd name="connsiteY5" fmla="*/ 28575 h 412226"/>
              <a:gd name="connsiteX6" fmla="*/ 356901 w 1318926"/>
              <a:gd name="connsiteY6" fmla="*/ 19050 h 412226"/>
              <a:gd name="connsiteX7" fmla="*/ 423576 w 1318926"/>
              <a:gd name="connsiteY7" fmla="*/ 0 h 412226"/>
              <a:gd name="connsiteX8" fmla="*/ 585501 w 1318926"/>
              <a:gd name="connsiteY8" fmla="*/ 9525 h 412226"/>
              <a:gd name="connsiteX9" fmla="*/ 623601 w 1318926"/>
              <a:gd name="connsiteY9" fmla="*/ 19050 h 412226"/>
              <a:gd name="connsiteX10" fmla="*/ 976026 w 1318926"/>
              <a:gd name="connsiteY10" fmla="*/ 28575 h 412226"/>
              <a:gd name="connsiteX11" fmla="*/ 1023651 w 1318926"/>
              <a:gd name="connsiteY11" fmla="*/ 38100 h 412226"/>
              <a:gd name="connsiteX12" fmla="*/ 1061751 w 1318926"/>
              <a:gd name="connsiteY12" fmla="*/ 47625 h 412226"/>
              <a:gd name="connsiteX13" fmla="*/ 1118901 w 1318926"/>
              <a:gd name="connsiteY13" fmla="*/ 57150 h 412226"/>
              <a:gd name="connsiteX14" fmla="*/ 1176051 w 1318926"/>
              <a:gd name="connsiteY14" fmla="*/ 76200 h 412226"/>
              <a:gd name="connsiteX15" fmla="*/ 1223676 w 1318926"/>
              <a:gd name="connsiteY15" fmla="*/ 85725 h 412226"/>
              <a:gd name="connsiteX16" fmla="*/ 1252251 w 1318926"/>
              <a:gd name="connsiteY16" fmla="*/ 123825 h 412226"/>
              <a:gd name="connsiteX17" fmla="*/ 1280826 w 1318926"/>
              <a:gd name="connsiteY17" fmla="*/ 142875 h 412226"/>
              <a:gd name="connsiteX18" fmla="*/ 1290351 w 1318926"/>
              <a:gd name="connsiteY18" fmla="*/ 171450 h 412226"/>
              <a:gd name="connsiteX19" fmla="*/ 1318926 w 1318926"/>
              <a:gd name="connsiteY19" fmla="*/ 238125 h 412226"/>
              <a:gd name="connsiteX20" fmla="*/ 1271301 w 1318926"/>
              <a:gd name="connsiteY20" fmla="*/ 352425 h 412226"/>
              <a:gd name="connsiteX21" fmla="*/ 1185576 w 1318926"/>
              <a:gd name="connsiteY21" fmla="*/ 381000 h 412226"/>
              <a:gd name="connsiteX22" fmla="*/ 1157001 w 1318926"/>
              <a:gd name="connsiteY22" fmla="*/ 390525 h 412226"/>
              <a:gd name="connsiteX23" fmla="*/ 956976 w 1318926"/>
              <a:gd name="connsiteY23" fmla="*/ 400050 h 412226"/>
              <a:gd name="connsiteX24" fmla="*/ 623601 w 1318926"/>
              <a:gd name="connsiteY24" fmla="*/ 400050 h 412226"/>
              <a:gd name="connsiteX25" fmla="*/ 585501 w 1318926"/>
              <a:gd name="connsiteY25" fmla="*/ 390525 h 412226"/>
              <a:gd name="connsiteX26" fmla="*/ 471201 w 1318926"/>
              <a:gd name="connsiteY26" fmla="*/ 381000 h 412226"/>
              <a:gd name="connsiteX27" fmla="*/ 414051 w 1318926"/>
              <a:gd name="connsiteY27" fmla="*/ 371475 h 412226"/>
              <a:gd name="connsiteX28" fmla="*/ 385476 w 1318926"/>
              <a:gd name="connsiteY28" fmla="*/ 361950 h 412226"/>
              <a:gd name="connsiteX29" fmla="*/ 309276 w 1318926"/>
              <a:gd name="connsiteY29" fmla="*/ 352425 h 412226"/>
              <a:gd name="connsiteX30" fmla="*/ 271176 w 1318926"/>
              <a:gd name="connsiteY30" fmla="*/ 342900 h 412226"/>
              <a:gd name="connsiteX31" fmla="*/ 185451 w 1318926"/>
              <a:gd name="connsiteY31" fmla="*/ 323850 h 412226"/>
              <a:gd name="connsiteX32" fmla="*/ 156876 w 1318926"/>
              <a:gd name="connsiteY32" fmla="*/ 314325 h 412226"/>
              <a:gd name="connsiteX33" fmla="*/ 99726 w 1318926"/>
              <a:gd name="connsiteY33" fmla="*/ 304800 h 412226"/>
              <a:gd name="connsiteX34" fmla="*/ 42576 w 1318926"/>
              <a:gd name="connsiteY34" fmla="*/ 285750 h 412226"/>
              <a:gd name="connsiteX35" fmla="*/ 14001 w 1318926"/>
              <a:gd name="connsiteY35" fmla="*/ 276225 h 412226"/>
              <a:gd name="connsiteX36" fmla="*/ 14001 w 1318926"/>
              <a:gd name="connsiteY36" fmla="*/ 123825 h 41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18926" h="412226">
                <a:moveTo>
                  <a:pt x="14001" y="123825"/>
                </a:moveTo>
                <a:cubicBezTo>
                  <a:pt x="21939" y="93662"/>
                  <a:pt x="44772" y="102911"/>
                  <a:pt x="61626" y="95250"/>
                </a:cubicBezTo>
                <a:cubicBezTo>
                  <a:pt x="124973" y="66456"/>
                  <a:pt x="110630" y="82999"/>
                  <a:pt x="175926" y="66675"/>
                </a:cubicBezTo>
                <a:cubicBezTo>
                  <a:pt x="195407" y="61805"/>
                  <a:pt x="213385" y="51563"/>
                  <a:pt x="233076" y="47625"/>
                </a:cubicBezTo>
                <a:cubicBezTo>
                  <a:pt x="248951" y="44450"/>
                  <a:pt x="264995" y="42027"/>
                  <a:pt x="280701" y="38100"/>
                </a:cubicBezTo>
                <a:cubicBezTo>
                  <a:pt x="290441" y="35665"/>
                  <a:pt x="299536" y="31010"/>
                  <a:pt x="309276" y="28575"/>
                </a:cubicBezTo>
                <a:cubicBezTo>
                  <a:pt x="324982" y="24648"/>
                  <a:pt x="341097" y="22562"/>
                  <a:pt x="356901" y="19050"/>
                </a:cubicBezTo>
                <a:cubicBezTo>
                  <a:pt x="392781" y="11077"/>
                  <a:pt x="391755" y="10607"/>
                  <a:pt x="423576" y="0"/>
                </a:cubicBezTo>
                <a:cubicBezTo>
                  <a:pt x="477551" y="3175"/>
                  <a:pt x="531676" y="4399"/>
                  <a:pt x="585501" y="9525"/>
                </a:cubicBezTo>
                <a:cubicBezTo>
                  <a:pt x="598533" y="10766"/>
                  <a:pt x="610526" y="18412"/>
                  <a:pt x="623601" y="19050"/>
                </a:cubicBezTo>
                <a:cubicBezTo>
                  <a:pt x="740979" y="24776"/>
                  <a:pt x="858551" y="25400"/>
                  <a:pt x="976026" y="28575"/>
                </a:cubicBezTo>
                <a:cubicBezTo>
                  <a:pt x="991901" y="31750"/>
                  <a:pt x="1007847" y="34588"/>
                  <a:pt x="1023651" y="38100"/>
                </a:cubicBezTo>
                <a:cubicBezTo>
                  <a:pt x="1036430" y="40940"/>
                  <a:pt x="1048914" y="45058"/>
                  <a:pt x="1061751" y="47625"/>
                </a:cubicBezTo>
                <a:cubicBezTo>
                  <a:pt x="1080689" y="51413"/>
                  <a:pt x="1100165" y="52466"/>
                  <a:pt x="1118901" y="57150"/>
                </a:cubicBezTo>
                <a:cubicBezTo>
                  <a:pt x="1138382" y="62020"/>
                  <a:pt x="1156360" y="72262"/>
                  <a:pt x="1176051" y="76200"/>
                </a:cubicBezTo>
                <a:lnTo>
                  <a:pt x="1223676" y="85725"/>
                </a:lnTo>
                <a:cubicBezTo>
                  <a:pt x="1233201" y="98425"/>
                  <a:pt x="1241026" y="112600"/>
                  <a:pt x="1252251" y="123825"/>
                </a:cubicBezTo>
                <a:cubicBezTo>
                  <a:pt x="1260346" y="131920"/>
                  <a:pt x="1273675" y="133936"/>
                  <a:pt x="1280826" y="142875"/>
                </a:cubicBezTo>
                <a:cubicBezTo>
                  <a:pt x="1287098" y="150715"/>
                  <a:pt x="1286396" y="162222"/>
                  <a:pt x="1290351" y="171450"/>
                </a:cubicBezTo>
                <a:cubicBezTo>
                  <a:pt x="1325661" y="253840"/>
                  <a:pt x="1296588" y="171112"/>
                  <a:pt x="1318926" y="238125"/>
                </a:cubicBezTo>
                <a:cubicBezTo>
                  <a:pt x="1314114" y="266996"/>
                  <a:pt x="1310064" y="339504"/>
                  <a:pt x="1271301" y="352425"/>
                </a:cubicBezTo>
                <a:lnTo>
                  <a:pt x="1185576" y="381000"/>
                </a:lnTo>
                <a:cubicBezTo>
                  <a:pt x="1176051" y="384175"/>
                  <a:pt x="1167030" y="390047"/>
                  <a:pt x="1157001" y="390525"/>
                </a:cubicBezTo>
                <a:lnTo>
                  <a:pt x="956976" y="400050"/>
                </a:lnTo>
                <a:cubicBezTo>
                  <a:pt x="804406" y="417002"/>
                  <a:pt x="856132" y="415552"/>
                  <a:pt x="623601" y="400050"/>
                </a:cubicBezTo>
                <a:cubicBezTo>
                  <a:pt x="610539" y="399179"/>
                  <a:pt x="598491" y="392149"/>
                  <a:pt x="585501" y="390525"/>
                </a:cubicBezTo>
                <a:cubicBezTo>
                  <a:pt x="547564" y="385783"/>
                  <a:pt x="509199" y="385222"/>
                  <a:pt x="471201" y="381000"/>
                </a:cubicBezTo>
                <a:cubicBezTo>
                  <a:pt x="452006" y="378867"/>
                  <a:pt x="432904" y="375665"/>
                  <a:pt x="414051" y="371475"/>
                </a:cubicBezTo>
                <a:cubicBezTo>
                  <a:pt x="404250" y="369297"/>
                  <a:pt x="395354" y="363746"/>
                  <a:pt x="385476" y="361950"/>
                </a:cubicBezTo>
                <a:cubicBezTo>
                  <a:pt x="360291" y="357371"/>
                  <a:pt x="334525" y="356633"/>
                  <a:pt x="309276" y="352425"/>
                </a:cubicBezTo>
                <a:cubicBezTo>
                  <a:pt x="296363" y="350273"/>
                  <a:pt x="283955" y="345740"/>
                  <a:pt x="271176" y="342900"/>
                </a:cubicBezTo>
                <a:cubicBezTo>
                  <a:pt x="226982" y="333079"/>
                  <a:pt x="226103" y="335465"/>
                  <a:pt x="185451" y="323850"/>
                </a:cubicBezTo>
                <a:cubicBezTo>
                  <a:pt x="175797" y="321092"/>
                  <a:pt x="166677" y="316503"/>
                  <a:pt x="156876" y="314325"/>
                </a:cubicBezTo>
                <a:cubicBezTo>
                  <a:pt x="138023" y="310135"/>
                  <a:pt x="118462" y="309484"/>
                  <a:pt x="99726" y="304800"/>
                </a:cubicBezTo>
                <a:cubicBezTo>
                  <a:pt x="80245" y="299930"/>
                  <a:pt x="61626" y="292100"/>
                  <a:pt x="42576" y="285750"/>
                </a:cubicBezTo>
                <a:lnTo>
                  <a:pt x="14001" y="276225"/>
                </a:lnTo>
                <a:cubicBezTo>
                  <a:pt x="-13081" y="194978"/>
                  <a:pt x="6063" y="153988"/>
                  <a:pt x="14001" y="12382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794F9A-8C12-4B10-BC48-5E0E0CDBEDC0}"/>
              </a:ext>
            </a:extLst>
          </p:cNvPr>
          <p:cNvSpPr/>
          <p:nvPr/>
        </p:nvSpPr>
        <p:spPr>
          <a:xfrm>
            <a:off x="4859924" y="591205"/>
            <a:ext cx="247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http://ip-api.com/json</a:t>
            </a:r>
          </a:p>
        </p:txBody>
      </p:sp>
    </p:spTree>
    <p:extLst>
      <p:ext uri="{BB962C8B-B14F-4D97-AF65-F5344CB8AC3E}">
        <p14:creationId xmlns:p14="http://schemas.microsoft.com/office/powerpoint/2010/main" val="242848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912F60-0C42-451A-A871-D140F216DF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93" y="392472"/>
            <a:ext cx="466059" cy="523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7E43B-DD27-414F-AF08-327A03651777}"/>
              </a:ext>
            </a:extLst>
          </p:cNvPr>
          <p:cNvSpPr txBox="1"/>
          <p:nvPr/>
        </p:nvSpPr>
        <p:spPr>
          <a:xfrm>
            <a:off x="1000605" y="392472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451D23-58E8-409C-864D-998F23349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0191"/>
            <a:ext cx="12192000" cy="41976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2778D1-ED4E-47F0-866B-5526C5C30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087" y="5010150"/>
            <a:ext cx="25908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3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234</Words>
  <Application>Microsoft Office PowerPoint</Application>
  <PresentationFormat>와이드스크린</PresentationFormat>
  <Paragraphs>52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08서울남산체 EB</vt:lpstr>
      <vt:lpstr>배달의민족 주아</vt:lpstr>
      <vt:lpstr>맑은 고딕</vt:lpstr>
      <vt:lpstr>Arial</vt:lpstr>
      <vt:lpstr>Wingdings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이자원</dc:creator>
  <cp:lastModifiedBy>dlwngus</cp:lastModifiedBy>
  <cp:revision>47</cp:revision>
  <dcterms:created xsi:type="dcterms:W3CDTF">2018-09-05T17:03:07Z</dcterms:created>
  <dcterms:modified xsi:type="dcterms:W3CDTF">2019-12-17T15:25:37Z</dcterms:modified>
</cp:coreProperties>
</file>